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4" r:id="rId4"/>
  </p:sldMasterIdLst>
  <p:notesMasterIdLst>
    <p:notesMasterId r:id="rId29"/>
  </p:notesMasterIdLst>
  <p:sldIdLst>
    <p:sldId id="322" r:id="rId5"/>
    <p:sldId id="501" r:id="rId6"/>
    <p:sldId id="261" r:id="rId7"/>
    <p:sldId id="262" r:id="rId8"/>
    <p:sldId id="297" r:id="rId9"/>
    <p:sldId id="491" r:id="rId10"/>
    <p:sldId id="521" r:id="rId11"/>
    <p:sldId id="499" r:id="rId12"/>
    <p:sldId id="502" r:id="rId13"/>
    <p:sldId id="504" r:id="rId14"/>
    <p:sldId id="509" r:id="rId15"/>
    <p:sldId id="510" r:id="rId16"/>
    <p:sldId id="406" r:id="rId17"/>
    <p:sldId id="516" r:id="rId18"/>
    <p:sldId id="511" r:id="rId19"/>
    <p:sldId id="512" r:id="rId20"/>
    <p:sldId id="513" r:id="rId21"/>
    <p:sldId id="495" r:id="rId22"/>
    <p:sldId id="514" r:id="rId23"/>
    <p:sldId id="515" r:id="rId24"/>
    <p:sldId id="517" r:id="rId25"/>
    <p:sldId id="498" r:id="rId26"/>
    <p:sldId id="519" r:id="rId27"/>
    <p:sldId id="518" r:id="rId28"/>
  </p:sldIdLst>
  <p:sldSz cx="24384000" cy="13716000"/>
  <p:notesSz cx="7559675" cy="10691813"/>
  <p:defaultTextStyle>
    <a:defPPr>
      <a:defRPr lang="en-GB"/>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 PL SungtiL GB" charset="0"/>
      </a:defRPr>
    </a:lvl1pPr>
    <a:lvl2pPr marL="742950" indent="-28575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 PL SungtiL GB" charset="0"/>
      </a:defRPr>
    </a:lvl2pPr>
    <a:lvl3pPr marL="1143000" indent="-228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 PL SungtiL GB" charset="0"/>
      </a:defRPr>
    </a:lvl3pPr>
    <a:lvl4pPr marL="1600200" indent="-228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 PL SungtiL GB" charset="0"/>
      </a:defRPr>
    </a:lvl4pPr>
    <a:lvl5pPr marL="2057400" indent="-228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 PL SungtiL GB" charset="0"/>
      </a:defRPr>
    </a:lvl5pPr>
    <a:lvl6pPr marL="2286000" algn="l" defTabSz="914400" rtl="0" eaLnBrk="1" latinLnBrk="0" hangingPunct="1">
      <a:defRPr kern="1200">
        <a:solidFill>
          <a:schemeClr val="tx1"/>
        </a:solidFill>
        <a:latin typeface="Arial" panose="020B0604020202020204" pitchFamily="34" charset="0"/>
        <a:ea typeface="+mn-ea"/>
        <a:cs typeface="AR PL SungtiL GB" charset="0"/>
      </a:defRPr>
    </a:lvl6pPr>
    <a:lvl7pPr marL="2743200" algn="l" defTabSz="914400" rtl="0" eaLnBrk="1" latinLnBrk="0" hangingPunct="1">
      <a:defRPr kern="1200">
        <a:solidFill>
          <a:schemeClr val="tx1"/>
        </a:solidFill>
        <a:latin typeface="Arial" panose="020B0604020202020204" pitchFamily="34" charset="0"/>
        <a:ea typeface="+mn-ea"/>
        <a:cs typeface="AR PL SungtiL GB" charset="0"/>
      </a:defRPr>
    </a:lvl7pPr>
    <a:lvl8pPr marL="3200400" algn="l" defTabSz="914400" rtl="0" eaLnBrk="1" latinLnBrk="0" hangingPunct="1">
      <a:defRPr kern="1200">
        <a:solidFill>
          <a:schemeClr val="tx1"/>
        </a:solidFill>
        <a:latin typeface="Arial" panose="020B0604020202020204" pitchFamily="34" charset="0"/>
        <a:ea typeface="+mn-ea"/>
        <a:cs typeface="AR PL SungtiL GB" charset="0"/>
      </a:defRPr>
    </a:lvl8pPr>
    <a:lvl9pPr marL="3657600" algn="l" defTabSz="914400" rtl="0" eaLnBrk="1" latinLnBrk="0" hangingPunct="1">
      <a:defRPr kern="1200">
        <a:solidFill>
          <a:schemeClr val="tx1"/>
        </a:solidFill>
        <a:latin typeface="Arial" panose="020B0604020202020204" pitchFamily="34" charset="0"/>
        <a:ea typeface="+mn-ea"/>
        <a:cs typeface="AR PL SungtiL GB"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k [GRIP]" initials="P[" lastIdx="1" clrIdx="0">
    <p:extLst>
      <p:ext uri="{19B8F6BF-5375-455C-9EA6-DF929625EA0E}">
        <p15:presenceInfo xmlns:p15="http://schemas.microsoft.com/office/powerpoint/2012/main" userId="S::patrick.vandelanotte@gripvzw.be::47a59925-0b54-4d3e-88c7-9f191f69173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22332"/>
    <a:srgbClr val="1A29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46387F-2EFA-47BC-9049-6DE1AE4590DB}" v="4728" dt="2022-06-21T09:31:49.7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08" autoAdjust="0"/>
    <p:restoredTop sz="95046" autoAdjust="0"/>
  </p:normalViewPr>
  <p:slideViewPr>
    <p:cSldViewPr snapToGrid="0">
      <p:cViewPr varScale="1">
        <p:scale>
          <a:sx n="31" d="100"/>
          <a:sy n="31" d="100"/>
        </p:scale>
        <p:origin x="836" y="72"/>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rijn Ruts [GRIP]" userId="74fbbdda-ad1d-41a1-9432-0d58eacc0df6" providerId="ADAL" clId="{3046387F-2EFA-47BC-9049-6DE1AE4590DB}"/>
    <pc:docChg chg="undo custSel addSld delSld modSld sldOrd">
      <pc:chgData name="Katrijn Ruts [GRIP]" userId="74fbbdda-ad1d-41a1-9432-0d58eacc0df6" providerId="ADAL" clId="{3046387F-2EFA-47BC-9049-6DE1AE4590DB}" dt="2022-06-21T18:37:08.668" v="14162" actId="6549"/>
      <pc:docMkLst>
        <pc:docMk/>
      </pc:docMkLst>
      <pc:sldChg chg="modNotesTx">
        <pc:chgData name="Katrijn Ruts [GRIP]" userId="74fbbdda-ad1d-41a1-9432-0d58eacc0df6" providerId="ADAL" clId="{3046387F-2EFA-47BC-9049-6DE1AE4590DB}" dt="2022-06-21T18:37:08.668" v="14162" actId="6549"/>
        <pc:sldMkLst>
          <pc:docMk/>
          <pc:sldMk cId="0" sldId="261"/>
        </pc:sldMkLst>
      </pc:sldChg>
      <pc:sldChg chg="modSp mod">
        <pc:chgData name="Katrijn Ruts [GRIP]" userId="74fbbdda-ad1d-41a1-9432-0d58eacc0df6" providerId="ADAL" clId="{3046387F-2EFA-47BC-9049-6DE1AE4590DB}" dt="2022-06-21T07:35:48.303" v="8196" actId="20577"/>
        <pc:sldMkLst>
          <pc:docMk/>
          <pc:sldMk cId="0" sldId="262"/>
        </pc:sldMkLst>
        <pc:spChg chg="mod">
          <ac:chgData name="Katrijn Ruts [GRIP]" userId="74fbbdda-ad1d-41a1-9432-0d58eacc0df6" providerId="ADAL" clId="{3046387F-2EFA-47BC-9049-6DE1AE4590DB}" dt="2022-06-21T07:35:48.303" v="8196" actId="20577"/>
          <ac:spMkLst>
            <pc:docMk/>
            <pc:sldMk cId="0" sldId="262"/>
            <ac:spMk id="2" creationId="{00000000-0000-0000-0000-000000000000}"/>
          </ac:spMkLst>
        </pc:spChg>
      </pc:sldChg>
      <pc:sldChg chg="addSp delSp modSp mod setBg">
        <pc:chgData name="Katrijn Ruts [GRIP]" userId="74fbbdda-ad1d-41a1-9432-0d58eacc0df6" providerId="ADAL" clId="{3046387F-2EFA-47BC-9049-6DE1AE4590DB}" dt="2022-06-21T09:43:49.576" v="13236" actId="26606"/>
        <pc:sldMkLst>
          <pc:docMk/>
          <pc:sldMk cId="3460632618" sldId="297"/>
        </pc:sldMkLst>
        <pc:spChg chg="mod ord">
          <ac:chgData name="Katrijn Ruts [GRIP]" userId="74fbbdda-ad1d-41a1-9432-0d58eacc0df6" providerId="ADAL" clId="{3046387F-2EFA-47BC-9049-6DE1AE4590DB}" dt="2022-06-21T09:42:54.148" v="13233" actId="26606"/>
          <ac:spMkLst>
            <pc:docMk/>
            <pc:sldMk cId="3460632618" sldId="297"/>
            <ac:spMk id="2" creationId="{00000000-0000-0000-0000-000000000000}"/>
          </ac:spMkLst>
        </pc:spChg>
        <pc:spChg chg="add">
          <ac:chgData name="Katrijn Ruts [GRIP]" userId="74fbbdda-ad1d-41a1-9432-0d58eacc0df6" providerId="ADAL" clId="{3046387F-2EFA-47BC-9049-6DE1AE4590DB}" dt="2022-06-21T09:43:49.576" v="13236" actId="26606"/>
          <ac:spMkLst>
            <pc:docMk/>
            <pc:sldMk cId="3460632618" sldId="297"/>
            <ac:spMk id="8" creationId="{22F15A2D-2324-487D-A02A-BF46C5C580EB}"/>
          </ac:spMkLst>
        </pc:spChg>
        <pc:spChg chg="add">
          <ac:chgData name="Katrijn Ruts [GRIP]" userId="74fbbdda-ad1d-41a1-9432-0d58eacc0df6" providerId="ADAL" clId="{3046387F-2EFA-47BC-9049-6DE1AE4590DB}" dt="2022-06-21T09:43:49.576" v="13236" actId="26606"/>
          <ac:spMkLst>
            <pc:docMk/>
            <pc:sldMk cId="3460632618" sldId="297"/>
            <ac:spMk id="10" creationId="{17A7F34E-D418-47E2-9F86-2C45BBC31210}"/>
          </ac:spMkLst>
        </pc:spChg>
        <pc:spChg chg="add">
          <ac:chgData name="Katrijn Ruts [GRIP]" userId="74fbbdda-ad1d-41a1-9432-0d58eacc0df6" providerId="ADAL" clId="{3046387F-2EFA-47BC-9049-6DE1AE4590DB}" dt="2022-06-21T09:43:49.576" v="13236" actId="26606"/>
          <ac:spMkLst>
            <pc:docMk/>
            <pc:sldMk cId="3460632618" sldId="297"/>
            <ac:spMk id="12" creationId="{2AEAFA59-923A-4F54-8B49-44C970BCC323}"/>
          </ac:spMkLst>
        </pc:spChg>
        <pc:picChg chg="mod">
          <ac:chgData name="Katrijn Ruts [GRIP]" userId="74fbbdda-ad1d-41a1-9432-0d58eacc0df6" providerId="ADAL" clId="{3046387F-2EFA-47BC-9049-6DE1AE4590DB}" dt="2022-06-21T09:43:49.576" v="13236" actId="26606"/>
          <ac:picMkLst>
            <pc:docMk/>
            <pc:sldMk cId="3460632618" sldId="297"/>
            <ac:picMk id="3" creationId="{00000000-0000-0000-0000-000000000000}"/>
          </ac:picMkLst>
        </pc:picChg>
        <pc:picChg chg="del mod">
          <ac:chgData name="Katrijn Ruts [GRIP]" userId="74fbbdda-ad1d-41a1-9432-0d58eacc0df6" providerId="ADAL" clId="{3046387F-2EFA-47BC-9049-6DE1AE4590DB}" dt="2022-06-21T09:43:39.493" v="13235" actId="478"/>
          <ac:picMkLst>
            <pc:docMk/>
            <pc:sldMk cId="3460632618" sldId="297"/>
            <ac:picMk id="4" creationId="{9DE783AF-79C3-421E-8C4F-1122DA2CB4C8}"/>
          </ac:picMkLst>
        </pc:picChg>
      </pc:sldChg>
      <pc:sldChg chg="del">
        <pc:chgData name="Katrijn Ruts [GRIP]" userId="74fbbdda-ad1d-41a1-9432-0d58eacc0df6" providerId="ADAL" clId="{3046387F-2EFA-47BC-9049-6DE1AE4590DB}" dt="2022-06-20T21:59:09.572" v="1561" actId="47"/>
        <pc:sldMkLst>
          <pc:docMk/>
          <pc:sldMk cId="3371645778" sldId="318"/>
        </pc:sldMkLst>
      </pc:sldChg>
      <pc:sldChg chg="modSp del mod">
        <pc:chgData name="Katrijn Ruts [GRIP]" userId="74fbbdda-ad1d-41a1-9432-0d58eacc0df6" providerId="ADAL" clId="{3046387F-2EFA-47BC-9049-6DE1AE4590DB}" dt="2022-06-20T21:20:23.676" v="246" actId="47"/>
        <pc:sldMkLst>
          <pc:docMk/>
          <pc:sldMk cId="865076466" sldId="321"/>
        </pc:sldMkLst>
        <pc:spChg chg="mod">
          <ac:chgData name="Katrijn Ruts [GRIP]" userId="74fbbdda-ad1d-41a1-9432-0d58eacc0df6" providerId="ADAL" clId="{3046387F-2EFA-47BC-9049-6DE1AE4590DB}" dt="2022-06-20T21:20:02.450" v="245" actId="20577"/>
          <ac:spMkLst>
            <pc:docMk/>
            <pc:sldMk cId="865076466" sldId="321"/>
            <ac:spMk id="2" creationId="{6A78CCFC-4626-4447-807E-ABEBE7A956AA}"/>
          </ac:spMkLst>
        </pc:spChg>
      </pc:sldChg>
      <pc:sldChg chg="modSp mod">
        <pc:chgData name="Katrijn Ruts [GRIP]" userId="74fbbdda-ad1d-41a1-9432-0d58eacc0df6" providerId="ADAL" clId="{3046387F-2EFA-47BC-9049-6DE1AE4590DB}" dt="2022-06-21T09:53:05.984" v="14104" actId="20577"/>
        <pc:sldMkLst>
          <pc:docMk/>
          <pc:sldMk cId="449858362" sldId="322"/>
        </pc:sldMkLst>
        <pc:spChg chg="mod">
          <ac:chgData name="Katrijn Ruts [GRIP]" userId="74fbbdda-ad1d-41a1-9432-0d58eacc0df6" providerId="ADAL" clId="{3046387F-2EFA-47BC-9049-6DE1AE4590DB}" dt="2022-06-21T09:53:05.984" v="14104" actId="20577"/>
          <ac:spMkLst>
            <pc:docMk/>
            <pc:sldMk cId="449858362" sldId="322"/>
            <ac:spMk id="20" creationId="{68743CC0-1DB2-456A-A3F9-652A86025443}"/>
          </ac:spMkLst>
        </pc:spChg>
        <pc:spChg chg="mod">
          <ac:chgData name="Katrijn Ruts [GRIP]" userId="74fbbdda-ad1d-41a1-9432-0d58eacc0df6" providerId="ADAL" clId="{3046387F-2EFA-47BC-9049-6DE1AE4590DB}" dt="2022-06-21T09:52:47.463" v="14099" actId="255"/>
          <ac:spMkLst>
            <pc:docMk/>
            <pc:sldMk cId="449858362" sldId="322"/>
            <ac:spMk id="21" creationId="{C8E1E0F5-8FA5-46E5-8536-BF4B3DC9CF8A}"/>
          </ac:spMkLst>
        </pc:spChg>
      </pc:sldChg>
      <pc:sldChg chg="delSp modSp del mod">
        <pc:chgData name="Katrijn Ruts [GRIP]" userId="74fbbdda-ad1d-41a1-9432-0d58eacc0df6" providerId="ADAL" clId="{3046387F-2EFA-47BC-9049-6DE1AE4590DB}" dt="2022-06-20T21:58:07.294" v="1557" actId="47"/>
        <pc:sldMkLst>
          <pc:docMk/>
          <pc:sldMk cId="4161609366" sldId="345"/>
        </pc:sldMkLst>
        <pc:spChg chg="mod">
          <ac:chgData name="Katrijn Ruts [GRIP]" userId="74fbbdda-ad1d-41a1-9432-0d58eacc0df6" providerId="ADAL" clId="{3046387F-2EFA-47BC-9049-6DE1AE4590DB}" dt="2022-06-20T21:32:13.612" v="821" actId="6549"/>
          <ac:spMkLst>
            <pc:docMk/>
            <pc:sldMk cId="4161609366" sldId="345"/>
            <ac:spMk id="6" creationId="{00000000-0000-0000-0000-000000000000}"/>
          </ac:spMkLst>
        </pc:spChg>
        <pc:picChg chg="del">
          <ac:chgData name="Katrijn Ruts [GRIP]" userId="74fbbdda-ad1d-41a1-9432-0d58eacc0df6" providerId="ADAL" clId="{3046387F-2EFA-47BC-9049-6DE1AE4590DB}" dt="2022-06-20T21:32:16.100" v="822" actId="478"/>
          <ac:picMkLst>
            <pc:docMk/>
            <pc:sldMk cId="4161609366" sldId="345"/>
            <ac:picMk id="3" creationId="{434AAF2D-E184-4569-92F5-D026E3C55B60}"/>
          </ac:picMkLst>
        </pc:picChg>
      </pc:sldChg>
      <pc:sldChg chg="modSp mod">
        <pc:chgData name="Katrijn Ruts [GRIP]" userId="74fbbdda-ad1d-41a1-9432-0d58eacc0df6" providerId="ADAL" clId="{3046387F-2EFA-47BC-9049-6DE1AE4590DB}" dt="2022-06-21T09:25:55.869" v="12626" actId="20577"/>
        <pc:sldMkLst>
          <pc:docMk/>
          <pc:sldMk cId="3674804676" sldId="406"/>
        </pc:sldMkLst>
        <pc:spChg chg="mod">
          <ac:chgData name="Katrijn Ruts [GRIP]" userId="74fbbdda-ad1d-41a1-9432-0d58eacc0df6" providerId="ADAL" clId="{3046387F-2EFA-47BC-9049-6DE1AE4590DB}" dt="2022-06-21T07:40:23.573" v="8220" actId="6549"/>
          <ac:spMkLst>
            <pc:docMk/>
            <pc:sldMk cId="3674804676" sldId="406"/>
            <ac:spMk id="35842" creationId="{00000000-0000-0000-0000-000000000000}"/>
          </ac:spMkLst>
        </pc:spChg>
        <pc:spChg chg="mod">
          <ac:chgData name="Katrijn Ruts [GRIP]" userId="74fbbdda-ad1d-41a1-9432-0d58eacc0df6" providerId="ADAL" clId="{3046387F-2EFA-47BC-9049-6DE1AE4590DB}" dt="2022-06-21T09:25:55.869" v="12626" actId="20577"/>
          <ac:spMkLst>
            <pc:docMk/>
            <pc:sldMk cId="3674804676" sldId="406"/>
            <ac:spMk id="35843" creationId="{00000000-0000-0000-0000-000000000000}"/>
          </ac:spMkLst>
        </pc:spChg>
      </pc:sldChg>
      <pc:sldChg chg="del">
        <pc:chgData name="Katrijn Ruts [GRIP]" userId="74fbbdda-ad1d-41a1-9432-0d58eacc0df6" providerId="ADAL" clId="{3046387F-2EFA-47BC-9049-6DE1AE4590DB}" dt="2022-06-20T21:58:51.018" v="1559" actId="47"/>
        <pc:sldMkLst>
          <pc:docMk/>
          <pc:sldMk cId="2406204444" sldId="479"/>
        </pc:sldMkLst>
      </pc:sldChg>
      <pc:sldChg chg="modSp del mod">
        <pc:chgData name="Katrijn Ruts [GRIP]" userId="74fbbdda-ad1d-41a1-9432-0d58eacc0df6" providerId="ADAL" clId="{3046387F-2EFA-47BC-9049-6DE1AE4590DB}" dt="2022-06-21T09:19:14.809" v="12618" actId="47"/>
        <pc:sldMkLst>
          <pc:docMk/>
          <pc:sldMk cId="4217663817" sldId="480"/>
        </pc:sldMkLst>
        <pc:spChg chg="mod">
          <ac:chgData name="Katrijn Ruts [GRIP]" userId="74fbbdda-ad1d-41a1-9432-0d58eacc0df6" providerId="ADAL" clId="{3046387F-2EFA-47BC-9049-6DE1AE4590DB}" dt="2022-06-21T07:39:57.316" v="8216" actId="20577"/>
          <ac:spMkLst>
            <pc:docMk/>
            <pc:sldMk cId="4217663817" sldId="480"/>
            <ac:spMk id="19" creationId="{00000000-0000-0000-0000-000000000000}"/>
          </ac:spMkLst>
        </pc:spChg>
      </pc:sldChg>
      <pc:sldChg chg="delSp modSp del mod">
        <pc:chgData name="Katrijn Ruts [GRIP]" userId="74fbbdda-ad1d-41a1-9432-0d58eacc0df6" providerId="ADAL" clId="{3046387F-2EFA-47BC-9049-6DE1AE4590DB}" dt="2022-06-21T07:39:13.778" v="8204" actId="47"/>
        <pc:sldMkLst>
          <pc:docMk/>
          <pc:sldMk cId="430496001" sldId="486"/>
        </pc:sldMkLst>
        <pc:spChg chg="mod">
          <ac:chgData name="Katrijn Ruts [GRIP]" userId="74fbbdda-ad1d-41a1-9432-0d58eacc0df6" providerId="ADAL" clId="{3046387F-2EFA-47BC-9049-6DE1AE4590DB}" dt="2022-06-21T00:21:41.814" v="8193" actId="6549"/>
          <ac:spMkLst>
            <pc:docMk/>
            <pc:sldMk cId="430496001" sldId="486"/>
            <ac:spMk id="3" creationId="{741740A2-578A-4F9E-98C2-0C3771F1E767}"/>
          </ac:spMkLst>
        </pc:spChg>
        <pc:spChg chg="del mod">
          <ac:chgData name="Katrijn Ruts [GRIP]" userId="74fbbdda-ad1d-41a1-9432-0d58eacc0df6" providerId="ADAL" clId="{3046387F-2EFA-47BC-9049-6DE1AE4590DB}" dt="2022-06-20T22:20:13.623" v="2097"/>
          <ac:spMkLst>
            <pc:docMk/>
            <pc:sldMk cId="430496001" sldId="486"/>
            <ac:spMk id="10" creationId="{D7838C4B-A03E-46F1-9A01-E2D5886E78FF}"/>
          </ac:spMkLst>
        </pc:spChg>
      </pc:sldChg>
      <pc:sldChg chg="modSp del mod">
        <pc:chgData name="Katrijn Ruts [GRIP]" userId="74fbbdda-ad1d-41a1-9432-0d58eacc0df6" providerId="ADAL" clId="{3046387F-2EFA-47BC-9049-6DE1AE4590DB}" dt="2022-06-21T07:39:16.204" v="8205" actId="47"/>
        <pc:sldMkLst>
          <pc:docMk/>
          <pc:sldMk cId="1565089478" sldId="487"/>
        </pc:sldMkLst>
        <pc:spChg chg="mod">
          <ac:chgData name="Katrijn Ruts [GRIP]" userId="74fbbdda-ad1d-41a1-9432-0d58eacc0df6" providerId="ADAL" clId="{3046387F-2EFA-47BC-9049-6DE1AE4590DB}" dt="2022-06-21T00:21:34.739" v="8192" actId="27636"/>
          <ac:spMkLst>
            <pc:docMk/>
            <pc:sldMk cId="1565089478" sldId="487"/>
            <ac:spMk id="2" creationId="{B966B982-3526-474F-9132-57B3C0B506A0}"/>
          </ac:spMkLst>
        </pc:spChg>
      </pc:sldChg>
      <pc:sldChg chg="ord">
        <pc:chgData name="Katrijn Ruts [GRIP]" userId="74fbbdda-ad1d-41a1-9432-0d58eacc0df6" providerId="ADAL" clId="{3046387F-2EFA-47BC-9049-6DE1AE4590DB}" dt="2022-06-21T09:51:32.480" v="14062"/>
        <pc:sldMkLst>
          <pc:docMk/>
          <pc:sldMk cId="2415583327" sldId="491"/>
        </pc:sldMkLst>
      </pc:sldChg>
      <pc:sldChg chg="del">
        <pc:chgData name="Katrijn Ruts [GRIP]" userId="74fbbdda-ad1d-41a1-9432-0d58eacc0df6" providerId="ADAL" clId="{3046387F-2EFA-47BC-9049-6DE1AE4590DB}" dt="2022-06-20T21:26:24.015" v="512" actId="47"/>
        <pc:sldMkLst>
          <pc:docMk/>
          <pc:sldMk cId="84076674" sldId="492"/>
        </pc:sldMkLst>
      </pc:sldChg>
      <pc:sldChg chg="del">
        <pc:chgData name="Katrijn Ruts [GRIP]" userId="74fbbdda-ad1d-41a1-9432-0d58eacc0df6" providerId="ADAL" clId="{3046387F-2EFA-47BC-9049-6DE1AE4590DB}" dt="2022-06-20T21:59:07.563" v="1560" actId="47"/>
        <pc:sldMkLst>
          <pc:docMk/>
          <pc:sldMk cId="3446009337" sldId="493"/>
        </pc:sldMkLst>
      </pc:sldChg>
      <pc:sldChg chg="addSp delSp modSp del mod">
        <pc:chgData name="Katrijn Ruts [GRIP]" userId="74fbbdda-ad1d-41a1-9432-0d58eacc0df6" providerId="ADAL" clId="{3046387F-2EFA-47BC-9049-6DE1AE4590DB}" dt="2022-06-20T22:23:40.568" v="2239" actId="47"/>
        <pc:sldMkLst>
          <pc:docMk/>
          <pc:sldMk cId="4225799452" sldId="494"/>
        </pc:sldMkLst>
        <pc:spChg chg="mod">
          <ac:chgData name="Katrijn Ruts [GRIP]" userId="74fbbdda-ad1d-41a1-9432-0d58eacc0df6" providerId="ADAL" clId="{3046387F-2EFA-47BC-9049-6DE1AE4590DB}" dt="2022-06-20T22:23:16.539" v="2230" actId="14100"/>
          <ac:spMkLst>
            <pc:docMk/>
            <pc:sldMk cId="4225799452" sldId="494"/>
            <ac:spMk id="2" creationId="{081356ED-DCBF-4D8B-BC9F-E98C85B0140A}"/>
          </ac:spMkLst>
        </pc:spChg>
        <pc:spChg chg="add mod">
          <ac:chgData name="Katrijn Ruts [GRIP]" userId="74fbbdda-ad1d-41a1-9432-0d58eacc0df6" providerId="ADAL" clId="{3046387F-2EFA-47BC-9049-6DE1AE4590DB}" dt="2022-06-20T22:23:36.868" v="2238" actId="478"/>
          <ac:spMkLst>
            <pc:docMk/>
            <pc:sldMk cId="4225799452" sldId="494"/>
            <ac:spMk id="4" creationId="{86340971-DD11-441B-BA8E-4221C87C6531}"/>
          </ac:spMkLst>
        </pc:spChg>
        <pc:spChg chg="del mod">
          <ac:chgData name="Katrijn Ruts [GRIP]" userId="74fbbdda-ad1d-41a1-9432-0d58eacc0df6" providerId="ADAL" clId="{3046387F-2EFA-47BC-9049-6DE1AE4590DB}" dt="2022-06-20T22:23:36.868" v="2238" actId="478"/>
          <ac:spMkLst>
            <pc:docMk/>
            <pc:sldMk cId="4225799452" sldId="494"/>
            <ac:spMk id="9" creationId="{6A6C7C98-82BF-B131-CACA-BC6DADBEC7CF}"/>
          </ac:spMkLst>
        </pc:spChg>
      </pc:sldChg>
      <pc:sldChg chg="delSp modSp mod">
        <pc:chgData name="Katrijn Ruts [GRIP]" userId="74fbbdda-ad1d-41a1-9432-0d58eacc0df6" providerId="ADAL" clId="{3046387F-2EFA-47BC-9049-6DE1AE4590DB}" dt="2022-06-20T23:05:26.542" v="4666" actId="20577"/>
        <pc:sldMkLst>
          <pc:docMk/>
          <pc:sldMk cId="3674571366" sldId="495"/>
        </pc:sldMkLst>
        <pc:spChg chg="mod">
          <ac:chgData name="Katrijn Ruts [GRIP]" userId="74fbbdda-ad1d-41a1-9432-0d58eacc0df6" providerId="ADAL" clId="{3046387F-2EFA-47BC-9049-6DE1AE4590DB}" dt="2022-06-20T23:02:10.334" v="4469" actId="27636"/>
          <ac:spMkLst>
            <pc:docMk/>
            <pc:sldMk cId="3674571366" sldId="495"/>
            <ac:spMk id="2" creationId="{83A870EE-19E4-4C92-AC5B-4D9849275034}"/>
          </ac:spMkLst>
        </pc:spChg>
        <pc:spChg chg="mod">
          <ac:chgData name="Katrijn Ruts [GRIP]" userId="74fbbdda-ad1d-41a1-9432-0d58eacc0df6" providerId="ADAL" clId="{3046387F-2EFA-47BC-9049-6DE1AE4590DB}" dt="2022-06-20T23:05:26.542" v="4666" actId="20577"/>
          <ac:spMkLst>
            <pc:docMk/>
            <pc:sldMk cId="3674571366" sldId="495"/>
            <ac:spMk id="3" creationId="{D0556342-835E-4FC1-9D6E-BBD24BB84BB2}"/>
          </ac:spMkLst>
        </pc:spChg>
        <pc:picChg chg="del">
          <ac:chgData name="Katrijn Ruts [GRIP]" userId="74fbbdda-ad1d-41a1-9432-0d58eacc0df6" providerId="ADAL" clId="{3046387F-2EFA-47BC-9049-6DE1AE4590DB}" dt="2022-06-20T22:54:23.166" v="3817" actId="478"/>
          <ac:picMkLst>
            <pc:docMk/>
            <pc:sldMk cId="3674571366" sldId="495"/>
            <ac:picMk id="5" creationId="{595405D9-918A-46C1-9956-B71FEFDDF014}"/>
          </ac:picMkLst>
        </pc:picChg>
      </pc:sldChg>
      <pc:sldChg chg="modSp del mod">
        <pc:chgData name="Katrijn Ruts [GRIP]" userId="74fbbdda-ad1d-41a1-9432-0d58eacc0df6" providerId="ADAL" clId="{3046387F-2EFA-47BC-9049-6DE1AE4590DB}" dt="2022-06-21T09:16:51.706" v="12459" actId="47"/>
        <pc:sldMkLst>
          <pc:docMk/>
          <pc:sldMk cId="1381349556" sldId="496"/>
        </pc:sldMkLst>
        <pc:spChg chg="mod">
          <ac:chgData name="Katrijn Ruts [GRIP]" userId="74fbbdda-ad1d-41a1-9432-0d58eacc0df6" providerId="ADAL" clId="{3046387F-2EFA-47BC-9049-6DE1AE4590DB}" dt="2022-06-21T00:21:07.586" v="8189" actId="6549"/>
          <ac:spMkLst>
            <pc:docMk/>
            <pc:sldMk cId="1381349556" sldId="496"/>
            <ac:spMk id="35842" creationId="{00000000-0000-0000-0000-000000000000}"/>
          </ac:spMkLst>
        </pc:spChg>
        <pc:spChg chg="mod">
          <ac:chgData name="Katrijn Ruts [GRIP]" userId="74fbbdda-ad1d-41a1-9432-0d58eacc0df6" providerId="ADAL" clId="{3046387F-2EFA-47BC-9049-6DE1AE4590DB}" dt="2022-06-21T00:21:11.955" v="8190" actId="6549"/>
          <ac:spMkLst>
            <pc:docMk/>
            <pc:sldMk cId="1381349556" sldId="496"/>
            <ac:spMk id="35843" creationId="{00000000-0000-0000-0000-000000000000}"/>
          </ac:spMkLst>
        </pc:spChg>
      </pc:sldChg>
      <pc:sldChg chg="addSp delSp modSp mod">
        <pc:chgData name="Katrijn Ruts [GRIP]" userId="74fbbdda-ad1d-41a1-9432-0d58eacc0df6" providerId="ADAL" clId="{3046387F-2EFA-47BC-9049-6DE1AE4590DB}" dt="2022-06-21T09:10:43.051" v="12328" actId="14100"/>
        <pc:sldMkLst>
          <pc:docMk/>
          <pc:sldMk cId="1147000482" sldId="498"/>
        </pc:sldMkLst>
        <pc:spChg chg="mod ord">
          <ac:chgData name="Katrijn Ruts [GRIP]" userId="74fbbdda-ad1d-41a1-9432-0d58eacc0df6" providerId="ADAL" clId="{3046387F-2EFA-47BC-9049-6DE1AE4590DB}" dt="2022-06-21T09:10:37.836" v="12327" actId="14100"/>
          <ac:spMkLst>
            <pc:docMk/>
            <pc:sldMk cId="1147000482" sldId="498"/>
            <ac:spMk id="2" creationId="{081356ED-DCBF-4D8B-BC9F-E98C85B0140A}"/>
          </ac:spMkLst>
        </pc:spChg>
        <pc:spChg chg="del">
          <ac:chgData name="Katrijn Ruts [GRIP]" userId="74fbbdda-ad1d-41a1-9432-0d58eacc0df6" providerId="ADAL" clId="{3046387F-2EFA-47BC-9049-6DE1AE4590DB}" dt="2022-06-21T08:45:38.760" v="11910" actId="26606"/>
          <ac:spMkLst>
            <pc:docMk/>
            <pc:sldMk cId="1147000482" sldId="498"/>
            <ac:spMk id="26" creationId="{7B831B6F-405A-4B47-B9BB-5CA88F285844}"/>
          </ac:spMkLst>
        </pc:spChg>
        <pc:spChg chg="del">
          <ac:chgData name="Katrijn Ruts [GRIP]" userId="74fbbdda-ad1d-41a1-9432-0d58eacc0df6" providerId="ADAL" clId="{3046387F-2EFA-47BC-9049-6DE1AE4590DB}" dt="2022-06-21T08:45:38.760" v="11910" actId="26606"/>
          <ac:spMkLst>
            <pc:docMk/>
            <pc:sldMk cId="1147000482" sldId="498"/>
            <ac:spMk id="28" creationId="{953EE71A-6488-4203-A7C4-77102FD0DCCA}"/>
          </ac:spMkLst>
        </pc:spChg>
        <pc:spChg chg="add del">
          <ac:chgData name="Katrijn Ruts [GRIP]" userId="74fbbdda-ad1d-41a1-9432-0d58eacc0df6" providerId="ADAL" clId="{3046387F-2EFA-47BC-9049-6DE1AE4590DB}" dt="2022-06-21T08:47:17.481" v="11914" actId="26606"/>
          <ac:spMkLst>
            <pc:docMk/>
            <pc:sldMk cId="1147000482" sldId="498"/>
            <ac:spMk id="35" creationId="{4038CB10-1F5C-4D54-9DF7-12586DE5B007}"/>
          </ac:spMkLst>
        </pc:spChg>
        <pc:spChg chg="add del">
          <ac:chgData name="Katrijn Ruts [GRIP]" userId="74fbbdda-ad1d-41a1-9432-0d58eacc0df6" providerId="ADAL" clId="{3046387F-2EFA-47BC-9049-6DE1AE4590DB}" dt="2022-06-21T08:47:17.481" v="11914" actId="26606"/>
          <ac:spMkLst>
            <pc:docMk/>
            <pc:sldMk cId="1147000482" sldId="498"/>
            <ac:spMk id="37" creationId="{73ED6512-6858-4552-B699-9A97FE9A4EA2}"/>
          </ac:spMkLst>
        </pc:spChg>
        <pc:spChg chg="add del">
          <ac:chgData name="Katrijn Ruts [GRIP]" userId="74fbbdda-ad1d-41a1-9432-0d58eacc0df6" providerId="ADAL" clId="{3046387F-2EFA-47BC-9049-6DE1AE4590DB}" dt="2022-06-21T08:48:42.153" v="11922" actId="26606"/>
          <ac:spMkLst>
            <pc:docMk/>
            <pc:sldMk cId="1147000482" sldId="498"/>
            <ac:spMk id="42" creationId="{F13C74B1-5B17-4795-BED0-7140497B445A}"/>
          </ac:spMkLst>
        </pc:spChg>
        <pc:spChg chg="add del">
          <ac:chgData name="Katrijn Ruts [GRIP]" userId="74fbbdda-ad1d-41a1-9432-0d58eacc0df6" providerId="ADAL" clId="{3046387F-2EFA-47BC-9049-6DE1AE4590DB}" dt="2022-06-21T08:48:42.153" v="11922" actId="26606"/>
          <ac:spMkLst>
            <pc:docMk/>
            <pc:sldMk cId="1147000482" sldId="498"/>
            <ac:spMk id="44" creationId="{D4974D33-8DC5-464E-8C6D-BE58F0669C17}"/>
          </ac:spMkLst>
        </pc:spChg>
        <pc:spChg chg="add del">
          <ac:chgData name="Katrijn Ruts [GRIP]" userId="74fbbdda-ad1d-41a1-9432-0d58eacc0df6" providerId="ADAL" clId="{3046387F-2EFA-47BC-9049-6DE1AE4590DB}" dt="2022-06-21T09:07:51.722" v="12303" actId="26606"/>
          <ac:spMkLst>
            <pc:docMk/>
            <pc:sldMk cId="1147000482" sldId="498"/>
            <ac:spMk id="49" creationId="{F13C74B1-5B17-4795-BED0-7140497B445A}"/>
          </ac:spMkLst>
        </pc:spChg>
        <pc:spChg chg="add del">
          <ac:chgData name="Katrijn Ruts [GRIP]" userId="74fbbdda-ad1d-41a1-9432-0d58eacc0df6" providerId="ADAL" clId="{3046387F-2EFA-47BC-9049-6DE1AE4590DB}" dt="2022-06-21T09:07:51.722" v="12303" actId="26606"/>
          <ac:spMkLst>
            <pc:docMk/>
            <pc:sldMk cId="1147000482" sldId="498"/>
            <ac:spMk id="51" creationId="{D4974D33-8DC5-464E-8C6D-BE58F0669C17}"/>
          </ac:spMkLst>
        </pc:spChg>
        <pc:spChg chg="add">
          <ac:chgData name="Katrijn Ruts [GRIP]" userId="74fbbdda-ad1d-41a1-9432-0d58eacc0df6" providerId="ADAL" clId="{3046387F-2EFA-47BC-9049-6DE1AE4590DB}" dt="2022-06-21T09:07:51.722" v="12303" actId="26606"/>
          <ac:spMkLst>
            <pc:docMk/>
            <pc:sldMk cId="1147000482" sldId="498"/>
            <ac:spMk id="56" creationId="{E10650BA-D090-4A23-98E3-B48BBAEA9201}"/>
          </ac:spMkLst>
        </pc:spChg>
        <pc:grpChg chg="add">
          <ac:chgData name="Katrijn Ruts [GRIP]" userId="74fbbdda-ad1d-41a1-9432-0d58eacc0df6" providerId="ADAL" clId="{3046387F-2EFA-47BC-9049-6DE1AE4590DB}" dt="2022-06-21T09:07:51.722" v="12303" actId="26606"/>
          <ac:grpSpMkLst>
            <pc:docMk/>
            <pc:sldMk cId="1147000482" sldId="498"/>
            <ac:grpSpMk id="58" creationId="{FFB939B9-73CE-4644-87BB-72AEBF001142}"/>
          </ac:grpSpMkLst>
        </pc:grpChg>
        <pc:graphicFrameChg chg="mod ord modGraphic">
          <ac:chgData name="Katrijn Ruts [GRIP]" userId="74fbbdda-ad1d-41a1-9432-0d58eacc0df6" providerId="ADAL" clId="{3046387F-2EFA-47BC-9049-6DE1AE4590DB}" dt="2022-06-21T09:10:43.051" v="12328" actId="14100"/>
          <ac:graphicFrameMkLst>
            <pc:docMk/>
            <pc:sldMk cId="1147000482" sldId="498"/>
            <ac:graphicFrameMk id="30" creationId="{DAC0126A-F88A-346C-1812-B393E4A42386}"/>
          </ac:graphicFrameMkLst>
        </pc:graphicFrameChg>
        <pc:picChg chg="mod">
          <ac:chgData name="Katrijn Ruts [GRIP]" userId="74fbbdda-ad1d-41a1-9432-0d58eacc0df6" providerId="ADAL" clId="{3046387F-2EFA-47BC-9049-6DE1AE4590DB}" dt="2022-06-21T09:10:11.145" v="12323" actId="14100"/>
          <ac:picMkLst>
            <pc:docMk/>
            <pc:sldMk cId="1147000482" sldId="498"/>
            <ac:picMk id="3" creationId="{D779D32B-CBDA-4681-8B7A-1EF7054EF87A}"/>
          </ac:picMkLst>
        </pc:picChg>
      </pc:sldChg>
      <pc:sldChg chg="addSp delSp modSp mod">
        <pc:chgData name="Katrijn Ruts [GRIP]" userId="74fbbdda-ad1d-41a1-9432-0d58eacc0df6" providerId="ADAL" clId="{3046387F-2EFA-47BC-9049-6DE1AE4590DB}" dt="2022-06-20T22:13:06.628" v="2051" actId="27636"/>
        <pc:sldMkLst>
          <pc:docMk/>
          <pc:sldMk cId="3441088792" sldId="499"/>
        </pc:sldMkLst>
        <pc:spChg chg="mod">
          <ac:chgData name="Katrijn Ruts [GRIP]" userId="74fbbdda-ad1d-41a1-9432-0d58eacc0df6" providerId="ADAL" clId="{3046387F-2EFA-47BC-9049-6DE1AE4590DB}" dt="2022-06-20T22:04:49.216" v="1787" actId="1076"/>
          <ac:spMkLst>
            <pc:docMk/>
            <pc:sldMk cId="3441088792" sldId="499"/>
            <ac:spMk id="44034" creationId="{E11EC6A3-169C-41FB-8533-58DFC8748AE9}"/>
          </ac:spMkLst>
        </pc:spChg>
        <pc:spChg chg="mod">
          <ac:chgData name="Katrijn Ruts [GRIP]" userId="74fbbdda-ad1d-41a1-9432-0d58eacc0df6" providerId="ADAL" clId="{3046387F-2EFA-47BC-9049-6DE1AE4590DB}" dt="2022-06-20T22:13:06.628" v="2051" actId="27636"/>
          <ac:spMkLst>
            <pc:docMk/>
            <pc:sldMk cId="3441088792" sldId="499"/>
            <ac:spMk id="44035" creationId="{2EEC4DF1-546A-49E8-88A8-D640B2CC966F}"/>
          </ac:spMkLst>
        </pc:spChg>
        <pc:picChg chg="add del mod">
          <ac:chgData name="Katrijn Ruts [GRIP]" userId="74fbbdda-ad1d-41a1-9432-0d58eacc0df6" providerId="ADAL" clId="{3046387F-2EFA-47BC-9049-6DE1AE4590DB}" dt="2022-06-20T22:10:49.622" v="1801" actId="478"/>
          <ac:picMkLst>
            <pc:docMk/>
            <pc:sldMk cId="3441088792" sldId="499"/>
            <ac:picMk id="2" creationId="{8B996AF3-8681-4949-9DED-AB1ADDF51624}"/>
          </ac:picMkLst>
        </pc:picChg>
        <pc:picChg chg="mod">
          <ac:chgData name="Katrijn Ruts [GRIP]" userId="74fbbdda-ad1d-41a1-9432-0d58eacc0df6" providerId="ADAL" clId="{3046387F-2EFA-47BC-9049-6DE1AE4590DB}" dt="2022-06-20T22:11:16.409" v="1866" actId="1076"/>
          <ac:picMkLst>
            <pc:docMk/>
            <pc:sldMk cId="3441088792" sldId="499"/>
            <ac:picMk id="7" creationId="{D8CDBE36-A841-48A2-8157-2A30BFF870F8}"/>
          </ac:picMkLst>
        </pc:picChg>
      </pc:sldChg>
      <pc:sldChg chg="del">
        <pc:chgData name="Katrijn Ruts [GRIP]" userId="74fbbdda-ad1d-41a1-9432-0d58eacc0df6" providerId="ADAL" clId="{3046387F-2EFA-47BC-9049-6DE1AE4590DB}" dt="2022-06-20T22:02:36.470" v="1774" actId="47"/>
        <pc:sldMkLst>
          <pc:docMk/>
          <pc:sldMk cId="1065778269" sldId="500"/>
        </pc:sldMkLst>
      </pc:sldChg>
      <pc:sldChg chg="modSp mod">
        <pc:chgData name="Katrijn Ruts [GRIP]" userId="74fbbdda-ad1d-41a1-9432-0d58eacc0df6" providerId="ADAL" clId="{3046387F-2EFA-47BC-9049-6DE1AE4590DB}" dt="2022-06-21T08:58:42.600" v="12093" actId="6549"/>
        <pc:sldMkLst>
          <pc:docMk/>
          <pc:sldMk cId="3547533460" sldId="501"/>
        </pc:sldMkLst>
        <pc:spChg chg="mod">
          <ac:chgData name="Katrijn Ruts [GRIP]" userId="74fbbdda-ad1d-41a1-9432-0d58eacc0df6" providerId="ADAL" clId="{3046387F-2EFA-47BC-9049-6DE1AE4590DB}" dt="2022-06-21T08:58:42.600" v="12093" actId="6549"/>
          <ac:spMkLst>
            <pc:docMk/>
            <pc:sldMk cId="3547533460" sldId="501"/>
            <ac:spMk id="2" creationId="{3F0AF5AA-336C-43E1-9F6D-B8BAF9C6126F}"/>
          </ac:spMkLst>
        </pc:spChg>
        <pc:spChg chg="mod">
          <ac:chgData name="Katrijn Ruts [GRIP]" userId="74fbbdda-ad1d-41a1-9432-0d58eacc0df6" providerId="ADAL" clId="{3046387F-2EFA-47BC-9049-6DE1AE4590DB}" dt="2022-06-21T08:58:04.353" v="12092" actId="20577"/>
          <ac:spMkLst>
            <pc:docMk/>
            <pc:sldMk cId="3547533460" sldId="501"/>
            <ac:spMk id="7" creationId="{C2E46B50-45DA-433F-9892-89E27AABDE0E}"/>
          </ac:spMkLst>
        </pc:spChg>
      </pc:sldChg>
      <pc:sldChg chg="modSp mod">
        <pc:chgData name="Katrijn Ruts [GRIP]" userId="74fbbdda-ad1d-41a1-9432-0d58eacc0df6" providerId="ADAL" clId="{3046387F-2EFA-47BC-9049-6DE1AE4590DB}" dt="2022-06-20T21:51:54.891" v="1489" actId="27636"/>
        <pc:sldMkLst>
          <pc:docMk/>
          <pc:sldMk cId="1676092841" sldId="502"/>
        </pc:sldMkLst>
        <pc:spChg chg="mod">
          <ac:chgData name="Katrijn Ruts [GRIP]" userId="74fbbdda-ad1d-41a1-9432-0d58eacc0df6" providerId="ADAL" clId="{3046387F-2EFA-47BC-9049-6DE1AE4590DB}" dt="2022-06-20T21:33:18.857" v="839" actId="14100"/>
          <ac:spMkLst>
            <pc:docMk/>
            <pc:sldMk cId="1676092841" sldId="502"/>
            <ac:spMk id="44034" creationId="{E11EC6A3-169C-41FB-8533-58DFC8748AE9}"/>
          </ac:spMkLst>
        </pc:spChg>
        <pc:spChg chg="mod">
          <ac:chgData name="Katrijn Ruts [GRIP]" userId="74fbbdda-ad1d-41a1-9432-0d58eacc0df6" providerId="ADAL" clId="{3046387F-2EFA-47BC-9049-6DE1AE4590DB}" dt="2022-06-20T21:51:54.891" v="1489" actId="27636"/>
          <ac:spMkLst>
            <pc:docMk/>
            <pc:sldMk cId="1676092841" sldId="502"/>
            <ac:spMk id="44035" creationId="{2EEC4DF1-546A-49E8-88A8-D640B2CC966F}"/>
          </ac:spMkLst>
        </pc:spChg>
      </pc:sldChg>
      <pc:sldChg chg="del">
        <pc:chgData name="Katrijn Ruts [GRIP]" userId="74fbbdda-ad1d-41a1-9432-0d58eacc0df6" providerId="ADAL" clId="{3046387F-2EFA-47BC-9049-6DE1AE4590DB}" dt="2022-06-20T21:58:48.586" v="1558" actId="47"/>
        <pc:sldMkLst>
          <pc:docMk/>
          <pc:sldMk cId="331391654" sldId="503"/>
        </pc:sldMkLst>
      </pc:sldChg>
      <pc:sldChg chg="modSp add mod">
        <pc:chgData name="Katrijn Ruts [GRIP]" userId="74fbbdda-ad1d-41a1-9432-0d58eacc0df6" providerId="ADAL" clId="{3046387F-2EFA-47BC-9049-6DE1AE4590DB}" dt="2022-06-21T07:38:03.687" v="8201" actId="20577"/>
        <pc:sldMkLst>
          <pc:docMk/>
          <pc:sldMk cId="1080126466" sldId="504"/>
        </pc:sldMkLst>
        <pc:spChg chg="mod">
          <ac:chgData name="Katrijn Ruts [GRIP]" userId="74fbbdda-ad1d-41a1-9432-0d58eacc0df6" providerId="ADAL" clId="{3046387F-2EFA-47BC-9049-6DE1AE4590DB}" dt="2022-06-21T07:38:03.687" v="8201" actId="20577"/>
          <ac:spMkLst>
            <pc:docMk/>
            <pc:sldMk cId="1080126466" sldId="504"/>
            <ac:spMk id="44034" creationId="{E11EC6A3-169C-41FB-8533-58DFC8748AE9}"/>
          </ac:spMkLst>
        </pc:spChg>
        <pc:spChg chg="mod">
          <ac:chgData name="Katrijn Ruts [GRIP]" userId="74fbbdda-ad1d-41a1-9432-0d58eacc0df6" providerId="ADAL" clId="{3046387F-2EFA-47BC-9049-6DE1AE4590DB}" dt="2022-06-20T21:52:28.515" v="1491" actId="27636"/>
          <ac:spMkLst>
            <pc:docMk/>
            <pc:sldMk cId="1080126466" sldId="504"/>
            <ac:spMk id="44035" creationId="{2EEC4DF1-546A-49E8-88A8-D640B2CC966F}"/>
          </ac:spMkLst>
        </pc:spChg>
        <pc:picChg chg="mod">
          <ac:chgData name="Katrijn Ruts [GRIP]" userId="74fbbdda-ad1d-41a1-9432-0d58eacc0df6" providerId="ADAL" clId="{3046387F-2EFA-47BC-9049-6DE1AE4590DB}" dt="2022-06-20T21:43:54.202" v="1261" actId="1076"/>
          <ac:picMkLst>
            <pc:docMk/>
            <pc:sldMk cId="1080126466" sldId="504"/>
            <ac:picMk id="7" creationId="{D8CDBE36-A841-48A2-8157-2A30BFF870F8}"/>
          </ac:picMkLst>
        </pc:picChg>
      </pc:sldChg>
      <pc:sldChg chg="new del">
        <pc:chgData name="Katrijn Ruts [GRIP]" userId="74fbbdda-ad1d-41a1-9432-0d58eacc0df6" providerId="ADAL" clId="{3046387F-2EFA-47BC-9049-6DE1AE4590DB}" dt="2022-06-20T21:57:11.664" v="1555" actId="47"/>
        <pc:sldMkLst>
          <pc:docMk/>
          <pc:sldMk cId="15396324" sldId="505"/>
        </pc:sldMkLst>
      </pc:sldChg>
      <pc:sldChg chg="modSp add del mod">
        <pc:chgData name="Katrijn Ruts [GRIP]" userId="74fbbdda-ad1d-41a1-9432-0d58eacc0df6" providerId="ADAL" clId="{3046387F-2EFA-47BC-9049-6DE1AE4590DB}" dt="2022-06-20T21:51:32.909" v="1487" actId="47"/>
        <pc:sldMkLst>
          <pc:docMk/>
          <pc:sldMk cId="648034611" sldId="505"/>
        </pc:sldMkLst>
        <pc:spChg chg="mod">
          <ac:chgData name="Katrijn Ruts [GRIP]" userId="74fbbdda-ad1d-41a1-9432-0d58eacc0df6" providerId="ADAL" clId="{3046387F-2EFA-47BC-9049-6DE1AE4590DB}" dt="2022-06-20T21:50:51.428" v="1418" actId="20577"/>
          <ac:spMkLst>
            <pc:docMk/>
            <pc:sldMk cId="648034611" sldId="505"/>
            <ac:spMk id="44035" creationId="{2EEC4DF1-546A-49E8-88A8-D640B2CC966F}"/>
          </ac:spMkLst>
        </pc:spChg>
      </pc:sldChg>
      <pc:sldChg chg="new del">
        <pc:chgData name="Katrijn Ruts [GRIP]" userId="74fbbdda-ad1d-41a1-9432-0d58eacc0df6" providerId="ADAL" clId="{3046387F-2EFA-47BC-9049-6DE1AE4590DB}" dt="2022-06-20T21:57:12.656" v="1556" actId="47"/>
        <pc:sldMkLst>
          <pc:docMk/>
          <pc:sldMk cId="1836001097" sldId="506"/>
        </pc:sldMkLst>
      </pc:sldChg>
      <pc:sldChg chg="new del">
        <pc:chgData name="Katrijn Ruts [GRIP]" userId="74fbbdda-ad1d-41a1-9432-0d58eacc0df6" providerId="ADAL" clId="{3046387F-2EFA-47BC-9049-6DE1AE4590DB}" dt="2022-06-20T21:57:10.523" v="1553" actId="47"/>
        <pc:sldMkLst>
          <pc:docMk/>
          <pc:sldMk cId="1191206847" sldId="507"/>
        </pc:sldMkLst>
      </pc:sldChg>
      <pc:sldChg chg="add del">
        <pc:chgData name="Katrijn Ruts [GRIP]" userId="74fbbdda-ad1d-41a1-9432-0d58eacc0df6" providerId="ADAL" clId="{3046387F-2EFA-47BC-9049-6DE1AE4590DB}" dt="2022-06-20T21:57:11.031" v="1554" actId="47"/>
        <pc:sldMkLst>
          <pc:docMk/>
          <pc:sldMk cId="2429669816" sldId="508"/>
        </pc:sldMkLst>
      </pc:sldChg>
      <pc:sldChg chg="modSp add mod">
        <pc:chgData name="Katrijn Ruts [GRIP]" userId="74fbbdda-ad1d-41a1-9432-0d58eacc0df6" providerId="ADAL" clId="{3046387F-2EFA-47BC-9049-6DE1AE4590DB}" dt="2022-06-21T07:38:40.876" v="8203" actId="20577"/>
        <pc:sldMkLst>
          <pc:docMk/>
          <pc:sldMk cId="4062103222" sldId="509"/>
        </pc:sldMkLst>
        <pc:spChg chg="mod">
          <ac:chgData name="Katrijn Ruts [GRIP]" userId="74fbbdda-ad1d-41a1-9432-0d58eacc0df6" providerId="ADAL" clId="{3046387F-2EFA-47BC-9049-6DE1AE4590DB}" dt="2022-06-21T07:38:40.876" v="8203" actId="20577"/>
          <ac:spMkLst>
            <pc:docMk/>
            <pc:sldMk cId="4062103222" sldId="509"/>
            <ac:spMk id="44034" creationId="{E11EC6A3-169C-41FB-8533-58DFC8748AE9}"/>
          </ac:spMkLst>
        </pc:spChg>
        <pc:spChg chg="mod">
          <ac:chgData name="Katrijn Ruts [GRIP]" userId="74fbbdda-ad1d-41a1-9432-0d58eacc0df6" providerId="ADAL" clId="{3046387F-2EFA-47BC-9049-6DE1AE4590DB}" dt="2022-06-20T21:53:37.077" v="1500" actId="20577"/>
          <ac:spMkLst>
            <pc:docMk/>
            <pc:sldMk cId="4062103222" sldId="509"/>
            <ac:spMk id="44035" creationId="{2EEC4DF1-546A-49E8-88A8-D640B2CC966F}"/>
          </ac:spMkLst>
        </pc:spChg>
      </pc:sldChg>
      <pc:sldChg chg="modSp add mod">
        <pc:chgData name="Katrijn Ruts [GRIP]" userId="74fbbdda-ad1d-41a1-9432-0d58eacc0df6" providerId="ADAL" clId="{3046387F-2EFA-47BC-9049-6DE1AE4590DB}" dt="2022-06-20T21:56:08.720" v="1552" actId="6549"/>
        <pc:sldMkLst>
          <pc:docMk/>
          <pc:sldMk cId="4187064130" sldId="510"/>
        </pc:sldMkLst>
        <pc:spChg chg="mod">
          <ac:chgData name="Katrijn Ruts [GRIP]" userId="74fbbdda-ad1d-41a1-9432-0d58eacc0df6" providerId="ADAL" clId="{3046387F-2EFA-47BC-9049-6DE1AE4590DB}" dt="2022-06-20T21:55:54.181" v="1549" actId="14100"/>
          <ac:spMkLst>
            <pc:docMk/>
            <pc:sldMk cId="4187064130" sldId="510"/>
            <ac:spMk id="44034" creationId="{E11EC6A3-169C-41FB-8533-58DFC8748AE9}"/>
          </ac:spMkLst>
        </pc:spChg>
        <pc:spChg chg="mod">
          <ac:chgData name="Katrijn Ruts [GRIP]" userId="74fbbdda-ad1d-41a1-9432-0d58eacc0df6" providerId="ADAL" clId="{3046387F-2EFA-47BC-9049-6DE1AE4590DB}" dt="2022-06-20T21:56:08.720" v="1552" actId="6549"/>
          <ac:spMkLst>
            <pc:docMk/>
            <pc:sldMk cId="4187064130" sldId="510"/>
            <ac:spMk id="44035" creationId="{2EEC4DF1-546A-49E8-88A8-D640B2CC966F}"/>
          </ac:spMkLst>
        </pc:spChg>
      </pc:sldChg>
      <pc:sldChg chg="modSp add mod">
        <pc:chgData name="Katrijn Ruts [GRIP]" userId="74fbbdda-ad1d-41a1-9432-0d58eacc0df6" providerId="ADAL" clId="{3046387F-2EFA-47BC-9049-6DE1AE4590DB}" dt="2022-06-21T09:19:03.726" v="12617" actId="20577"/>
        <pc:sldMkLst>
          <pc:docMk/>
          <pc:sldMk cId="3573395597" sldId="511"/>
        </pc:sldMkLst>
        <pc:spChg chg="mod">
          <ac:chgData name="Katrijn Ruts [GRIP]" userId="74fbbdda-ad1d-41a1-9432-0d58eacc0df6" providerId="ADAL" clId="{3046387F-2EFA-47BC-9049-6DE1AE4590DB}" dt="2022-06-21T09:19:03.726" v="12617" actId="20577"/>
          <ac:spMkLst>
            <pc:docMk/>
            <pc:sldMk cId="3573395597" sldId="511"/>
            <ac:spMk id="35843" creationId="{00000000-0000-0000-0000-000000000000}"/>
          </ac:spMkLst>
        </pc:spChg>
      </pc:sldChg>
      <pc:sldChg chg="modSp add del mod">
        <pc:chgData name="Katrijn Ruts [GRIP]" userId="74fbbdda-ad1d-41a1-9432-0d58eacc0df6" providerId="ADAL" clId="{3046387F-2EFA-47BC-9049-6DE1AE4590DB}" dt="2022-06-20T22:13:19.150" v="2052" actId="47"/>
        <pc:sldMkLst>
          <pc:docMk/>
          <pc:sldMk cId="4221454096" sldId="511"/>
        </pc:sldMkLst>
        <pc:spChg chg="mod">
          <ac:chgData name="Katrijn Ruts [GRIP]" userId="74fbbdda-ad1d-41a1-9432-0d58eacc0df6" providerId="ADAL" clId="{3046387F-2EFA-47BC-9049-6DE1AE4590DB}" dt="2022-06-20T22:12:29.169" v="2027" actId="5793"/>
          <ac:spMkLst>
            <pc:docMk/>
            <pc:sldMk cId="4221454096" sldId="511"/>
            <ac:spMk id="44035" creationId="{2EEC4DF1-546A-49E8-88A8-D640B2CC966F}"/>
          </ac:spMkLst>
        </pc:spChg>
      </pc:sldChg>
      <pc:sldChg chg="modSp add mod">
        <pc:chgData name="Katrijn Ruts [GRIP]" userId="74fbbdda-ad1d-41a1-9432-0d58eacc0df6" providerId="ADAL" clId="{3046387F-2EFA-47BC-9049-6DE1AE4590DB}" dt="2022-06-21T09:17:05.847" v="12460" actId="20577"/>
        <pc:sldMkLst>
          <pc:docMk/>
          <pc:sldMk cId="4047076735" sldId="512"/>
        </pc:sldMkLst>
        <pc:spChg chg="mod">
          <ac:chgData name="Katrijn Ruts [GRIP]" userId="74fbbdda-ad1d-41a1-9432-0d58eacc0df6" providerId="ADAL" clId="{3046387F-2EFA-47BC-9049-6DE1AE4590DB}" dt="2022-06-20T23:46:50.799" v="6138" actId="20577"/>
          <ac:spMkLst>
            <pc:docMk/>
            <pc:sldMk cId="4047076735" sldId="512"/>
            <ac:spMk id="35842" creationId="{00000000-0000-0000-0000-000000000000}"/>
          </ac:spMkLst>
        </pc:spChg>
        <pc:spChg chg="mod">
          <ac:chgData name="Katrijn Ruts [GRIP]" userId="74fbbdda-ad1d-41a1-9432-0d58eacc0df6" providerId="ADAL" clId="{3046387F-2EFA-47BC-9049-6DE1AE4590DB}" dt="2022-06-21T09:17:05.847" v="12460" actId="20577"/>
          <ac:spMkLst>
            <pc:docMk/>
            <pc:sldMk cId="4047076735" sldId="512"/>
            <ac:spMk id="35843" creationId="{00000000-0000-0000-0000-000000000000}"/>
          </ac:spMkLst>
        </pc:spChg>
      </pc:sldChg>
      <pc:sldChg chg="modSp add mod">
        <pc:chgData name="Katrijn Ruts [GRIP]" userId="74fbbdda-ad1d-41a1-9432-0d58eacc0df6" providerId="ADAL" clId="{3046387F-2EFA-47BC-9049-6DE1AE4590DB}" dt="2022-06-21T09:28:54.795" v="12844" actId="6549"/>
        <pc:sldMkLst>
          <pc:docMk/>
          <pc:sldMk cId="3795986287" sldId="513"/>
        </pc:sldMkLst>
        <pc:spChg chg="mod">
          <ac:chgData name="Katrijn Ruts [GRIP]" userId="74fbbdda-ad1d-41a1-9432-0d58eacc0df6" providerId="ADAL" clId="{3046387F-2EFA-47BC-9049-6DE1AE4590DB}" dt="2022-06-20T23:46:38.984" v="6116" actId="20577"/>
          <ac:spMkLst>
            <pc:docMk/>
            <pc:sldMk cId="3795986287" sldId="513"/>
            <ac:spMk id="35842" creationId="{00000000-0000-0000-0000-000000000000}"/>
          </ac:spMkLst>
        </pc:spChg>
        <pc:spChg chg="mod">
          <ac:chgData name="Katrijn Ruts [GRIP]" userId="74fbbdda-ad1d-41a1-9432-0d58eacc0df6" providerId="ADAL" clId="{3046387F-2EFA-47BC-9049-6DE1AE4590DB}" dt="2022-06-21T09:28:54.795" v="12844" actId="6549"/>
          <ac:spMkLst>
            <pc:docMk/>
            <pc:sldMk cId="3795986287" sldId="513"/>
            <ac:spMk id="35843" creationId="{00000000-0000-0000-0000-000000000000}"/>
          </ac:spMkLst>
        </pc:spChg>
      </pc:sldChg>
      <pc:sldChg chg="modSp add mod">
        <pc:chgData name="Katrijn Ruts [GRIP]" userId="74fbbdda-ad1d-41a1-9432-0d58eacc0df6" providerId="ADAL" clId="{3046387F-2EFA-47BC-9049-6DE1AE4590DB}" dt="2022-06-21T07:46:18.419" v="8647" actId="14100"/>
        <pc:sldMkLst>
          <pc:docMk/>
          <pc:sldMk cId="1309166789" sldId="514"/>
        </pc:sldMkLst>
        <pc:spChg chg="mod">
          <ac:chgData name="Katrijn Ruts [GRIP]" userId="74fbbdda-ad1d-41a1-9432-0d58eacc0df6" providerId="ADAL" clId="{3046387F-2EFA-47BC-9049-6DE1AE4590DB}" dt="2022-06-20T23:03:00.913" v="4503" actId="20577"/>
          <ac:spMkLst>
            <pc:docMk/>
            <pc:sldMk cId="1309166789" sldId="514"/>
            <ac:spMk id="2" creationId="{83A870EE-19E4-4C92-AC5B-4D9849275034}"/>
          </ac:spMkLst>
        </pc:spChg>
        <pc:spChg chg="mod">
          <ac:chgData name="Katrijn Ruts [GRIP]" userId="74fbbdda-ad1d-41a1-9432-0d58eacc0df6" providerId="ADAL" clId="{3046387F-2EFA-47BC-9049-6DE1AE4590DB}" dt="2022-06-21T07:46:18.419" v="8647" actId="14100"/>
          <ac:spMkLst>
            <pc:docMk/>
            <pc:sldMk cId="1309166789" sldId="514"/>
            <ac:spMk id="3" creationId="{D0556342-835E-4FC1-9D6E-BBD24BB84BB2}"/>
          </ac:spMkLst>
        </pc:spChg>
      </pc:sldChg>
      <pc:sldChg chg="modSp add mod">
        <pc:chgData name="Katrijn Ruts [GRIP]" userId="74fbbdda-ad1d-41a1-9432-0d58eacc0df6" providerId="ADAL" clId="{3046387F-2EFA-47BC-9049-6DE1AE4590DB}" dt="2022-06-21T09:36:25.421" v="13134" actId="313"/>
        <pc:sldMkLst>
          <pc:docMk/>
          <pc:sldMk cId="898409755" sldId="515"/>
        </pc:sldMkLst>
        <pc:spChg chg="mod">
          <ac:chgData name="Katrijn Ruts [GRIP]" userId="74fbbdda-ad1d-41a1-9432-0d58eacc0df6" providerId="ADAL" clId="{3046387F-2EFA-47BC-9049-6DE1AE4590DB}" dt="2022-06-20T23:04:00.153" v="4536" actId="20577"/>
          <ac:spMkLst>
            <pc:docMk/>
            <pc:sldMk cId="898409755" sldId="515"/>
            <ac:spMk id="2" creationId="{83A870EE-19E4-4C92-AC5B-4D9849275034}"/>
          </ac:spMkLst>
        </pc:spChg>
        <pc:spChg chg="mod">
          <ac:chgData name="Katrijn Ruts [GRIP]" userId="74fbbdda-ad1d-41a1-9432-0d58eacc0df6" providerId="ADAL" clId="{3046387F-2EFA-47BC-9049-6DE1AE4590DB}" dt="2022-06-21T09:36:25.421" v="13134" actId="313"/>
          <ac:spMkLst>
            <pc:docMk/>
            <pc:sldMk cId="898409755" sldId="515"/>
            <ac:spMk id="3" creationId="{D0556342-835E-4FC1-9D6E-BBD24BB84BB2}"/>
          </ac:spMkLst>
        </pc:spChg>
      </pc:sldChg>
      <pc:sldChg chg="modSp add mod">
        <pc:chgData name="Katrijn Ruts [GRIP]" userId="74fbbdda-ad1d-41a1-9432-0d58eacc0df6" providerId="ADAL" clId="{3046387F-2EFA-47BC-9049-6DE1AE4590DB}" dt="2022-06-21T08:55:59.317" v="12064" actId="20577"/>
        <pc:sldMkLst>
          <pc:docMk/>
          <pc:sldMk cId="2510991244" sldId="516"/>
        </pc:sldMkLst>
        <pc:spChg chg="mod">
          <ac:chgData name="Katrijn Ruts [GRIP]" userId="74fbbdda-ad1d-41a1-9432-0d58eacc0df6" providerId="ADAL" clId="{3046387F-2EFA-47BC-9049-6DE1AE4590DB}" dt="2022-06-21T08:55:59.317" v="12064" actId="20577"/>
          <ac:spMkLst>
            <pc:docMk/>
            <pc:sldMk cId="2510991244" sldId="516"/>
            <ac:spMk id="35843" creationId="{00000000-0000-0000-0000-000000000000}"/>
          </ac:spMkLst>
        </pc:spChg>
      </pc:sldChg>
      <pc:sldChg chg="add ord">
        <pc:chgData name="Katrijn Ruts [GRIP]" userId="74fbbdda-ad1d-41a1-9432-0d58eacc0df6" providerId="ADAL" clId="{3046387F-2EFA-47BC-9049-6DE1AE4590DB}" dt="2022-06-21T09:16:35.218" v="12458"/>
        <pc:sldMkLst>
          <pc:docMk/>
          <pc:sldMk cId="2086397321" sldId="517"/>
        </pc:sldMkLst>
      </pc:sldChg>
      <pc:sldChg chg="addSp delSp modSp add mod">
        <pc:chgData name="Katrijn Ruts [GRIP]" userId="74fbbdda-ad1d-41a1-9432-0d58eacc0df6" providerId="ADAL" clId="{3046387F-2EFA-47BC-9049-6DE1AE4590DB}" dt="2022-06-21T09:29:33.181" v="12860" actId="20577"/>
        <pc:sldMkLst>
          <pc:docMk/>
          <pc:sldMk cId="264071349" sldId="518"/>
        </pc:sldMkLst>
        <pc:spChg chg="mod">
          <ac:chgData name="Katrijn Ruts [GRIP]" userId="74fbbdda-ad1d-41a1-9432-0d58eacc0df6" providerId="ADAL" clId="{3046387F-2EFA-47BC-9049-6DE1AE4590DB}" dt="2022-06-21T09:13:56.331" v="12448" actId="14100"/>
          <ac:spMkLst>
            <pc:docMk/>
            <pc:sldMk cId="264071349" sldId="518"/>
            <ac:spMk id="2" creationId="{081356ED-DCBF-4D8B-BC9F-E98C85B0140A}"/>
          </ac:spMkLst>
        </pc:spChg>
        <pc:spChg chg="del">
          <ac:chgData name="Katrijn Ruts [GRIP]" userId="74fbbdda-ad1d-41a1-9432-0d58eacc0df6" providerId="ADAL" clId="{3046387F-2EFA-47BC-9049-6DE1AE4590DB}" dt="2022-06-21T09:01:24.984" v="12094" actId="26606"/>
          <ac:spMkLst>
            <pc:docMk/>
            <pc:sldMk cId="264071349" sldId="518"/>
            <ac:spMk id="26" creationId="{7B831B6F-405A-4B47-B9BB-5CA88F285844}"/>
          </ac:spMkLst>
        </pc:spChg>
        <pc:spChg chg="del">
          <ac:chgData name="Katrijn Ruts [GRIP]" userId="74fbbdda-ad1d-41a1-9432-0d58eacc0df6" providerId="ADAL" clId="{3046387F-2EFA-47BC-9049-6DE1AE4590DB}" dt="2022-06-21T09:01:24.984" v="12094" actId="26606"/>
          <ac:spMkLst>
            <pc:docMk/>
            <pc:sldMk cId="264071349" sldId="518"/>
            <ac:spMk id="28" creationId="{953EE71A-6488-4203-A7C4-77102FD0DCCA}"/>
          </ac:spMkLst>
        </pc:spChg>
        <pc:spChg chg="add">
          <ac:chgData name="Katrijn Ruts [GRIP]" userId="74fbbdda-ad1d-41a1-9432-0d58eacc0df6" providerId="ADAL" clId="{3046387F-2EFA-47BC-9049-6DE1AE4590DB}" dt="2022-06-21T09:01:24.984" v="12094" actId="26606"/>
          <ac:spMkLst>
            <pc:docMk/>
            <pc:sldMk cId="264071349" sldId="518"/>
            <ac:spMk id="35" creationId="{04812C46-200A-4DEB-A05E-3ED6C68C2387}"/>
          </ac:spMkLst>
        </pc:spChg>
        <pc:spChg chg="add">
          <ac:chgData name="Katrijn Ruts [GRIP]" userId="74fbbdda-ad1d-41a1-9432-0d58eacc0df6" providerId="ADAL" clId="{3046387F-2EFA-47BC-9049-6DE1AE4590DB}" dt="2022-06-21T09:01:24.984" v="12094" actId="26606"/>
          <ac:spMkLst>
            <pc:docMk/>
            <pc:sldMk cId="264071349" sldId="518"/>
            <ac:spMk id="37" creationId="{D1EA859B-E555-4109-94F3-6700E046E008}"/>
          </ac:spMkLst>
        </pc:spChg>
        <pc:graphicFrameChg chg="mod modGraphic">
          <ac:chgData name="Katrijn Ruts [GRIP]" userId="74fbbdda-ad1d-41a1-9432-0d58eacc0df6" providerId="ADAL" clId="{3046387F-2EFA-47BC-9049-6DE1AE4590DB}" dt="2022-06-21T09:29:33.181" v="12860" actId="20577"/>
          <ac:graphicFrameMkLst>
            <pc:docMk/>
            <pc:sldMk cId="264071349" sldId="518"/>
            <ac:graphicFrameMk id="30" creationId="{DAC0126A-F88A-346C-1812-B393E4A42386}"/>
          </ac:graphicFrameMkLst>
        </pc:graphicFrameChg>
        <pc:picChg chg="mod ord">
          <ac:chgData name="Katrijn Ruts [GRIP]" userId="74fbbdda-ad1d-41a1-9432-0d58eacc0df6" providerId="ADAL" clId="{3046387F-2EFA-47BC-9049-6DE1AE4590DB}" dt="2022-06-21T09:15:03.629" v="12453" actId="14100"/>
          <ac:picMkLst>
            <pc:docMk/>
            <pc:sldMk cId="264071349" sldId="518"/>
            <ac:picMk id="3" creationId="{D779D32B-CBDA-4681-8B7A-1EF7054EF87A}"/>
          </ac:picMkLst>
        </pc:picChg>
      </pc:sldChg>
      <pc:sldChg chg="addSp delSp modSp add mod setBg">
        <pc:chgData name="Katrijn Ruts [GRIP]" userId="74fbbdda-ad1d-41a1-9432-0d58eacc0df6" providerId="ADAL" clId="{3046387F-2EFA-47BC-9049-6DE1AE4590DB}" dt="2022-06-21T08:44:41.774" v="11909" actId="26606"/>
        <pc:sldMkLst>
          <pc:docMk/>
          <pc:sldMk cId="1677207471" sldId="519"/>
        </pc:sldMkLst>
        <pc:spChg chg="mod">
          <ac:chgData name="Katrijn Ruts [GRIP]" userId="74fbbdda-ad1d-41a1-9432-0d58eacc0df6" providerId="ADAL" clId="{3046387F-2EFA-47BC-9049-6DE1AE4590DB}" dt="2022-06-21T08:44:41.774" v="11909" actId="26606"/>
          <ac:spMkLst>
            <pc:docMk/>
            <pc:sldMk cId="1677207471" sldId="519"/>
            <ac:spMk id="2" creationId="{081356ED-DCBF-4D8B-BC9F-E98C85B0140A}"/>
          </ac:spMkLst>
        </pc:spChg>
        <pc:spChg chg="add del mod">
          <ac:chgData name="Katrijn Ruts [GRIP]" userId="74fbbdda-ad1d-41a1-9432-0d58eacc0df6" providerId="ADAL" clId="{3046387F-2EFA-47BC-9049-6DE1AE4590DB}" dt="2022-06-21T08:44:41.774" v="11909" actId="26606"/>
          <ac:spMkLst>
            <pc:docMk/>
            <pc:sldMk cId="1677207471" sldId="519"/>
            <ac:spMk id="5" creationId="{3B76C72C-50E3-48F4-9637-27201351C2D4}"/>
          </ac:spMkLst>
        </pc:spChg>
        <pc:spChg chg="del">
          <ac:chgData name="Katrijn Ruts [GRIP]" userId="74fbbdda-ad1d-41a1-9432-0d58eacc0df6" providerId="ADAL" clId="{3046387F-2EFA-47BC-9049-6DE1AE4590DB}" dt="2022-06-21T08:39:49.809" v="11807" actId="26606"/>
          <ac:spMkLst>
            <pc:docMk/>
            <pc:sldMk cId="1677207471" sldId="519"/>
            <ac:spMk id="26" creationId="{7B831B6F-405A-4B47-B9BB-5CA88F285844}"/>
          </ac:spMkLst>
        </pc:spChg>
        <pc:spChg chg="del">
          <ac:chgData name="Katrijn Ruts [GRIP]" userId="74fbbdda-ad1d-41a1-9432-0d58eacc0df6" providerId="ADAL" clId="{3046387F-2EFA-47BC-9049-6DE1AE4590DB}" dt="2022-06-21T08:39:49.809" v="11807" actId="26606"/>
          <ac:spMkLst>
            <pc:docMk/>
            <pc:sldMk cId="1677207471" sldId="519"/>
            <ac:spMk id="28" creationId="{953EE71A-6488-4203-A7C4-77102FD0DCCA}"/>
          </ac:spMkLst>
        </pc:spChg>
        <pc:spChg chg="add del">
          <ac:chgData name="Katrijn Ruts [GRIP]" userId="74fbbdda-ad1d-41a1-9432-0d58eacc0df6" providerId="ADAL" clId="{3046387F-2EFA-47BC-9049-6DE1AE4590DB}" dt="2022-06-21T08:44:09.587" v="11907" actId="26606"/>
          <ac:spMkLst>
            <pc:docMk/>
            <pc:sldMk cId="1677207471" sldId="519"/>
            <ac:spMk id="1033" creationId="{FF9B822F-893E-44C8-963C-64F50ACECBB2}"/>
          </ac:spMkLst>
        </pc:spChg>
        <pc:spChg chg="add del">
          <ac:chgData name="Katrijn Ruts [GRIP]" userId="74fbbdda-ad1d-41a1-9432-0d58eacc0df6" providerId="ADAL" clId="{3046387F-2EFA-47BC-9049-6DE1AE4590DB}" dt="2022-06-21T08:44:09.587" v="11907" actId="26606"/>
          <ac:spMkLst>
            <pc:docMk/>
            <pc:sldMk cId="1677207471" sldId="519"/>
            <ac:spMk id="1035" creationId="{EBF87945-A001-489F-9D9B-7D9435F0B9CA}"/>
          </ac:spMkLst>
        </pc:spChg>
        <pc:spChg chg="add del">
          <ac:chgData name="Katrijn Ruts [GRIP]" userId="74fbbdda-ad1d-41a1-9432-0d58eacc0df6" providerId="ADAL" clId="{3046387F-2EFA-47BC-9049-6DE1AE4590DB}" dt="2022-06-21T08:44:41.774" v="11909" actId="26606"/>
          <ac:spMkLst>
            <pc:docMk/>
            <pc:sldMk cId="1677207471" sldId="519"/>
            <ac:spMk id="1040" creationId="{4038CB10-1F5C-4D54-9DF7-12586DE5B007}"/>
          </ac:spMkLst>
        </pc:spChg>
        <pc:spChg chg="add del">
          <ac:chgData name="Katrijn Ruts [GRIP]" userId="74fbbdda-ad1d-41a1-9432-0d58eacc0df6" providerId="ADAL" clId="{3046387F-2EFA-47BC-9049-6DE1AE4590DB}" dt="2022-06-21T08:44:41.774" v="11909" actId="26606"/>
          <ac:spMkLst>
            <pc:docMk/>
            <pc:sldMk cId="1677207471" sldId="519"/>
            <ac:spMk id="1042" creationId="{73ED6512-6858-4552-B699-9A97FE9A4EA2}"/>
          </ac:spMkLst>
        </pc:spChg>
        <pc:spChg chg="add">
          <ac:chgData name="Katrijn Ruts [GRIP]" userId="74fbbdda-ad1d-41a1-9432-0d58eacc0df6" providerId="ADAL" clId="{3046387F-2EFA-47BC-9049-6DE1AE4590DB}" dt="2022-06-21T08:44:41.774" v="11909" actId="26606"/>
          <ac:spMkLst>
            <pc:docMk/>
            <pc:sldMk cId="1677207471" sldId="519"/>
            <ac:spMk id="1047" creationId="{16C5FA50-8D52-4617-AF91-5C7B1C8352F1}"/>
          </ac:spMkLst>
        </pc:spChg>
        <pc:spChg chg="add">
          <ac:chgData name="Katrijn Ruts [GRIP]" userId="74fbbdda-ad1d-41a1-9432-0d58eacc0df6" providerId="ADAL" clId="{3046387F-2EFA-47BC-9049-6DE1AE4590DB}" dt="2022-06-21T08:44:41.774" v="11909" actId="26606"/>
          <ac:spMkLst>
            <pc:docMk/>
            <pc:sldMk cId="1677207471" sldId="519"/>
            <ac:spMk id="1049" creationId="{E223798C-12AD-4B0C-A50C-D676347D67CF}"/>
          </ac:spMkLst>
        </pc:spChg>
        <pc:graphicFrameChg chg="del mod ord modGraphic">
          <ac:chgData name="Katrijn Ruts [GRIP]" userId="74fbbdda-ad1d-41a1-9432-0d58eacc0df6" providerId="ADAL" clId="{3046387F-2EFA-47BC-9049-6DE1AE4590DB}" dt="2022-06-21T08:44:28.263" v="11908" actId="478"/>
          <ac:graphicFrameMkLst>
            <pc:docMk/>
            <pc:sldMk cId="1677207471" sldId="519"/>
            <ac:graphicFrameMk id="30" creationId="{DAC0126A-F88A-346C-1812-B393E4A42386}"/>
          </ac:graphicFrameMkLst>
        </pc:graphicFrameChg>
        <pc:picChg chg="del mod">
          <ac:chgData name="Katrijn Ruts [GRIP]" userId="74fbbdda-ad1d-41a1-9432-0d58eacc0df6" providerId="ADAL" clId="{3046387F-2EFA-47BC-9049-6DE1AE4590DB}" dt="2022-06-21T08:38:50.491" v="11800" actId="478"/>
          <ac:picMkLst>
            <pc:docMk/>
            <pc:sldMk cId="1677207471" sldId="519"/>
            <ac:picMk id="3" creationId="{D779D32B-CBDA-4681-8B7A-1EF7054EF87A}"/>
          </ac:picMkLst>
        </pc:picChg>
        <pc:picChg chg="add del mod">
          <ac:chgData name="Katrijn Ruts [GRIP]" userId="74fbbdda-ad1d-41a1-9432-0d58eacc0df6" providerId="ADAL" clId="{3046387F-2EFA-47BC-9049-6DE1AE4590DB}" dt="2022-06-21T08:38:50.491" v="11800" actId="478"/>
          <ac:picMkLst>
            <pc:docMk/>
            <pc:sldMk cId="1677207471" sldId="519"/>
            <ac:picMk id="1026" creationId="{4B66D9BE-80FF-4607-8337-DAE816FBA70A}"/>
          </ac:picMkLst>
        </pc:picChg>
        <pc:picChg chg="add mod">
          <ac:chgData name="Katrijn Ruts [GRIP]" userId="74fbbdda-ad1d-41a1-9432-0d58eacc0df6" providerId="ADAL" clId="{3046387F-2EFA-47BC-9049-6DE1AE4590DB}" dt="2022-06-21T08:44:41.774" v="11909" actId="26606"/>
          <ac:picMkLst>
            <pc:docMk/>
            <pc:sldMk cId="1677207471" sldId="519"/>
            <ac:picMk id="1028" creationId="{8D4EC7C1-F74A-4F12-8226-EAC4800EBA4A}"/>
          </ac:picMkLst>
        </pc:picChg>
      </pc:sldChg>
      <pc:sldChg chg="modSp new del mod">
        <pc:chgData name="Katrijn Ruts [GRIP]" userId="74fbbdda-ad1d-41a1-9432-0d58eacc0df6" providerId="ADAL" clId="{3046387F-2EFA-47BC-9049-6DE1AE4590DB}" dt="2022-06-21T09:51:40.240" v="14063" actId="47"/>
        <pc:sldMkLst>
          <pc:docMk/>
          <pc:sldMk cId="846831398" sldId="520"/>
        </pc:sldMkLst>
        <pc:spChg chg="mod">
          <ac:chgData name="Katrijn Ruts [GRIP]" userId="74fbbdda-ad1d-41a1-9432-0d58eacc0df6" providerId="ADAL" clId="{3046387F-2EFA-47BC-9049-6DE1AE4590DB}" dt="2022-06-21T09:41:32.677" v="13159" actId="20577"/>
          <ac:spMkLst>
            <pc:docMk/>
            <pc:sldMk cId="846831398" sldId="520"/>
            <ac:spMk id="2" creationId="{5BB7CC35-747C-4CB6-BA90-4E2300F7E9EF}"/>
          </ac:spMkLst>
        </pc:spChg>
        <pc:spChg chg="mod">
          <ac:chgData name="Katrijn Ruts [GRIP]" userId="74fbbdda-ad1d-41a1-9432-0d58eacc0df6" providerId="ADAL" clId="{3046387F-2EFA-47BC-9049-6DE1AE4590DB}" dt="2022-06-21T09:42:40.741" v="13232" actId="5793"/>
          <ac:spMkLst>
            <pc:docMk/>
            <pc:sldMk cId="846831398" sldId="520"/>
            <ac:spMk id="3" creationId="{F4A2BDC4-4251-4346-B57D-AB0CCD2B93CC}"/>
          </ac:spMkLst>
        </pc:spChg>
      </pc:sldChg>
      <pc:sldChg chg="addSp new del mod">
        <pc:chgData name="Katrijn Ruts [GRIP]" userId="74fbbdda-ad1d-41a1-9432-0d58eacc0df6" providerId="ADAL" clId="{3046387F-2EFA-47BC-9049-6DE1AE4590DB}" dt="2022-06-21T09:41:00.480" v="13141" actId="47"/>
        <pc:sldMkLst>
          <pc:docMk/>
          <pc:sldMk cId="1716176745" sldId="520"/>
        </pc:sldMkLst>
        <pc:spChg chg="add">
          <ac:chgData name="Katrijn Ruts [GRIP]" userId="74fbbdda-ad1d-41a1-9432-0d58eacc0df6" providerId="ADAL" clId="{3046387F-2EFA-47BC-9049-6DE1AE4590DB}" dt="2022-06-21T09:39:48.725" v="13136" actId="22"/>
          <ac:spMkLst>
            <pc:docMk/>
            <pc:sldMk cId="1716176745" sldId="520"/>
            <ac:spMk id="3" creationId="{6ACCF9AA-276C-47DC-9330-E12213D2FA7A}"/>
          </ac:spMkLst>
        </pc:spChg>
      </pc:sldChg>
      <pc:sldChg chg="modSp new mod">
        <pc:chgData name="Katrijn Ruts [GRIP]" userId="74fbbdda-ad1d-41a1-9432-0d58eacc0df6" providerId="ADAL" clId="{3046387F-2EFA-47BC-9049-6DE1AE4590DB}" dt="2022-06-21T09:51:06.762" v="14060" actId="20577"/>
        <pc:sldMkLst>
          <pc:docMk/>
          <pc:sldMk cId="2263647505" sldId="521"/>
        </pc:sldMkLst>
        <pc:spChg chg="mod">
          <ac:chgData name="Katrijn Ruts [GRIP]" userId="74fbbdda-ad1d-41a1-9432-0d58eacc0df6" providerId="ADAL" clId="{3046387F-2EFA-47BC-9049-6DE1AE4590DB}" dt="2022-06-21T09:44:33.987" v="13279" actId="20577"/>
          <ac:spMkLst>
            <pc:docMk/>
            <pc:sldMk cId="2263647505" sldId="521"/>
            <ac:spMk id="2" creationId="{8A0D5008-1840-4FA8-86F2-7B8D6F602190}"/>
          </ac:spMkLst>
        </pc:spChg>
        <pc:spChg chg="mod">
          <ac:chgData name="Katrijn Ruts [GRIP]" userId="74fbbdda-ad1d-41a1-9432-0d58eacc0df6" providerId="ADAL" clId="{3046387F-2EFA-47BC-9049-6DE1AE4590DB}" dt="2022-06-21T09:51:06.762" v="14060" actId="20577"/>
          <ac:spMkLst>
            <pc:docMk/>
            <pc:sldMk cId="2263647505" sldId="521"/>
            <ac:spMk id="3" creationId="{C56CCCCE-B7CB-44D8-9866-6893CA13D3F1}"/>
          </ac:spMkLst>
        </pc:spChg>
      </pc:sldChg>
      <pc:sldChg chg="addSp delSp add del mod">
        <pc:chgData name="Katrijn Ruts [GRIP]" userId="74fbbdda-ad1d-41a1-9432-0d58eacc0df6" providerId="ADAL" clId="{3046387F-2EFA-47BC-9049-6DE1AE4590DB}" dt="2022-06-21T09:41:06.492" v="13142" actId="47"/>
        <pc:sldMkLst>
          <pc:docMk/>
          <pc:sldMk cId="3475572421" sldId="521"/>
        </pc:sldMkLst>
        <pc:spChg chg="add del">
          <ac:chgData name="Katrijn Ruts [GRIP]" userId="74fbbdda-ad1d-41a1-9432-0d58eacc0df6" providerId="ADAL" clId="{3046387F-2EFA-47BC-9049-6DE1AE4590DB}" dt="2022-06-21T09:40:48.317" v="13140" actId="478"/>
          <ac:spMkLst>
            <pc:docMk/>
            <pc:sldMk cId="3475572421" sldId="521"/>
            <ac:spMk id="9" creationId="{E5B275AB-B84D-422B-B840-21115B79FD46}"/>
          </ac:spMkLst>
        </pc:spChg>
        <pc:picChg chg="del">
          <ac:chgData name="Katrijn Ruts [GRIP]" userId="74fbbdda-ad1d-41a1-9432-0d58eacc0df6" providerId="ADAL" clId="{3046387F-2EFA-47BC-9049-6DE1AE4590DB}" dt="2022-06-21T09:40:34.640" v="13138" actId="478"/>
          <ac:picMkLst>
            <pc:docMk/>
            <pc:sldMk cId="3475572421" sldId="521"/>
            <ac:picMk id="8" creationId="{213BC720-78D5-47DF-B459-3405BEA46E90}"/>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0FC46F-E221-4EBD-8897-A32068719825}"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EBED57F2-999D-4F26-937D-AFA6FD4E4C7F}">
      <dgm:prSet/>
      <dgm:spPr/>
      <dgm:t>
        <a:bodyPr/>
        <a:lstStyle/>
        <a:p>
          <a:r>
            <a:rPr lang="en-US" dirty="0" err="1"/>
            <a:t>Ouders</a:t>
          </a:r>
          <a:r>
            <a:rPr lang="en-US" dirty="0"/>
            <a:t> van </a:t>
          </a:r>
          <a:r>
            <a:rPr lang="en-US" dirty="0" err="1"/>
            <a:t>jongeren</a:t>
          </a:r>
          <a:r>
            <a:rPr lang="en-US" dirty="0"/>
            <a:t> op </a:t>
          </a:r>
          <a:r>
            <a:rPr lang="en-US" dirty="0" err="1"/>
            <a:t>wachtlijst</a:t>
          </a:r>
          <a:r>
            <a:rPr lang="en-US" dirty="0"/>
            <a:t> </a:t>
          </a:r>
          <a:r>
            <a:rPr lang="en-US" dirty="0" err="1"/>
            <a:t>voor</a:t>
          </a:r>
          <a:r>
            <a:rPr lang="en-US" dirty="0"/>
            <a:t> MFC </a:t>
          </a:r>
          <a:r>
            <a:rPr lang="en-US" dirty="0" err="1"/>
            <a:t>verblijf</a:t>
          </a:r>
          <a:r>
            <a:rPr lang="en-US" dirty="0"/>
            <a:t> en </a:t>
          </a:r>
          <a:r>
            <a:rPr lang="en-US" dirty="0" err="1"/>
            <a:t>dagopvang</a:t>
          </a:r>
          <a:r>
            <a:rPr lang="en-US" dirty="0"/>
            <a:t>: “</a:t>
          </a:r>
          <a:r>
            <a:rPr lang="en-US" dirty="0" err="1"/>
            <a:t>misschien</a:t>
          </a:r>
          <a:r>
            <a:rPr lang="en-US" dirty="0"/>
            <a:t> </a:t>
          </a:r>
          <a:r>
            <a:rPr lang="en-US" dirty="0" err="1"/>
            <a:t>krijgen</a:t>
          </a:r>
          <a:r>
            <a:rPr lang="en-US" dirty="0"/>
            <a:t> we PVB </a:t>
          </a:r>
          <a:r>
            <a:rPr lang="en-US" dirty="0" err="1"/>
            <a:t>ook</a:t>
          </a:r>
          <a:r>
            <a:rPr lang="en-US" dirty="0"/>
            <a:t> al </a:t>
          </a:r>
          <a:r>
            <a:rPr lang="en-US" dirty="0" err="1"/>
            <a:t>weten</a:t>
          </a:r>
          <a:r>
            <a:rPr lang="en-US" dirty="0"/>
            <a:t> we </a:t>
          </a:r>
          <a:r>
            <a:rPr lang="en-US" dirty="0" err="1"/>
            <a:t>niet</a:t>
          </a:r>
          <a:r>
            <a:rPr lang="en-US" dirty="0"/>
            <a:t> hoe </a:t>
          </a:r>
          <a:r>
            <a:rPr lang="en-US" dirty="0" err="1"/>
            <a:t>hoog</a:t>
          </a:r>
          <a:r>
            <a:rPr lang="en-US" dirty="0"/>
            <a:t>”</a:t>
          </a:r>
        </a:p>
      </dgm:t>
    </dgm:pt>
    <dgm:pt modelId="{F9E1AAAD-6103-4857-ACBE-52309CC49B88}" type="parTrans" cxnId="{E7F60619-42D3-46D8-AF91-9B3395CD532B}">
      <dgm:prSet/>
      <dgm:spPr/>
      <dgm:t>
        <a:bodyPr/>
        <a:lstStyle/>
        <a:p>
          <a:endParaRPr lang="en-US"/>
        </a:p>
      </dgm:t>
    </dgm:pt>
    <dgm:pt modelId="{29DB6804-353F-4257-99A1-2A77E325F54C}" type="sibTrans" cxnId="{E7F60619-42D3-46D8-AF91-9B3395CD532B}">
      <dgm:prSet/>
      <dgm:spPr/>
      <dgm:t>
        <a:bodyPr/>
        <a:lstStyle/>
        <a:p>
          <a:endParaRPr lang="en-US"/>
        </a:p>
      </dgm:t>
    </dgm:pt>
    <dgm:pt modelId="{4C261B6F-8E7F-40B5-A395-B5E5BD386776}">
      <dgm:prSet/>
      <dgm:spPr/>
      <dgm:t>
        <a:bodyPr/>
        <a:lstStyle/>
        <a:p>
          <a:r>
            <a:rPr lang="en-US" dirty="0" err="1"/>
            <a:t>Ouder</a:t>
          </a:r>
          <a:r>
            <a:rPr lang="en-US" dirty="0"/>
            <a:t> van </a:t>
          </a:r>
          <a:r>
            <a:rPr lang="en-US" dirty="0" err="1"/>
            <a:t>jongere</a:t>
          </a:r>
          <a:r>
            <a:rPr lang="en-US" dirty="0"/>
            <a:t>  MFC die maar 60% </a:t>
          </a:r>
          <a:r>
            <a:rPr lang="en-US" dirty="0" err="1"/>
            <a:t>krijgen</a:t>
          </a:r>
          <a:r>
            <a:rPr lang="en-US" dirty="0"/>
            <a:t>: “</a:t>
          </a:r>
          <a:r>
            <a:rPr lang="en-US" dirty="0" err="1"/>
            <a:t>ik</a:t>
          </a:r>
          <a:r>
            <a:rPr lang="en-US" dirty="0"/>
            <a:t> </a:t>
          </a:r>
          <a:r>
            <a:rPr lang="en-US" dirty="0" err="1"/>
            <a:t>begrijp</a:t>
          </a:r>
          <a:r>
            <a:rPr lang="en-US" dirty="0"/>
            <a:t> </a:t>
          </a:r>
          <a:r>
            <a:rPr lang="en-US" dirty="0" err="1"/>
            <a:t>dat</a:t>
          </a:r>
          <a:r>
            <a:rPr lang="en-US" dirty="0"/>
            <a:t> we </a:t>
          </a:r>
          <a:r>
            <a:rPr lang="en-US" dirty="0" err="1"/>
            <a:t>solidair</a:t>
          </a:r>
          <a:r>
            <a:rPr lang="en-US" dirty="0"/>
            <a:t> </a:t>
          </a:r>
          <a:r>
            <a:rPr lang="en-US" dirty="0" err="1"/>
            <a:t>moeten</a:t>
          </a:r>
          <a:r>
            <a:rPr lang="en-US" dirty="0"/>
            <a:t> </a:t>
          </a:r>
          <a:r>
            <a:rPr lang="en-US" dirty="0" err="1"/>
            <a:t>zijn</a:t>
          </a:r>
          <a:r>
            <a:rPr lang="en-US" dirty="0"/>
            <a:t> met </a:t>
          </a:r>
          <a:r>
            <a:rPr lang="en-US" dirty="0" err="1"/>
            <a:t>wie</a:t>
          </a:r>
          <a:r>
            <a:rPr lang="en-US" dirty="0"/>
            <a:t> </a:t>
          </a:r>
          <a:r>
            <a:rPr lang="en-US" dirty="0" err="1"/>
            <a:t>niets</a:t>
          </a:r>
          <a:r>
            <a:rPr lang="en-US" dirty="0"/>
            <a:t> </a:t>
          </a:r>
          <a:r>
            <a:rPr lang="en-US" dirty="0" err="1"/>
            <a:t>heeft</a:t>
          </a:r>
          <a:r>
            <a:rPr lang="en-US" dirty="0"/>
            <a:t>”  </a:t>
          </a:r>
        </a:p>
      </dgm:t>
    </dgm:pt>
    <dgm:pt modelId="{FC946EFA-0C2A-41D2-A579-B7ADCA8C9763}" type="parTrans" cxnId="{2A952AE5-41D0-4C51-A32D-902D2C5BC13E}">
      <dgm:prSet/>
      <dgm:spPr/>
      <dgm:t>
        <a:bodyPr/>
        <a:lstStyle/>
        <a:p>
          <a:endParaRPr lang="en-US"/>
        </a:p>
      </dgm:t>
    </dgm:pt>
    <dgm:pt modelId="{7131733E-4540-402F-9DA2-E1615173DB86}" type="sibTrans" cxnId="{2A952AE5-41D0-4C51-A32D-902D2C5BC13E}">
      <dgm:prSet/>
      <dgm:spPr/>
      <dgm:t>
        <a:bodyPr/>
        <a:lstStyle/>
        <a:p>
          <a:endParaRPr lang="en-US"/>
        </a:p>
      </dgm:t>
    </dgm:pt>
    <dgm:pt modelId="{776D71D2-B711-432A-BB13-1C4D8D8FB681}">
      <dgm:prSet/>
      <dgm:spPr/>
      <dgm:t>
        <a:bodyPr/>
        <a:lstStyle/>
        <a:p>
          <a:r>
            <a:rPr lang="en-US" dirty="0" err="1"/>
            <a:t>Jongere</a:t>
          </a:r>
          <a:r>
            <a:rPr lang="en-US" dirty="0"/>
            <a:t> op </a:t>
          </a:r>
          <a:r>
            <a:rPr lang="en-US" dirty="0" err="1"/>
            <a:t>wachtlijst</a:t>
          </a:r>
          <a:r>
            <a:rPr lang="en-US" dirty="0"/>
            <a:t> PAB: </a:t>
          </a:r>
          <a:r>
            <a:rPr lang="en-US" dirty="0" err="1"/>
            <a:t>ik</a:t>
          </a:r>
          <a:r>
            <a:rPr lang="en-US" dirty="0"/>
            <a:t> mag </a:t>
          </a:r>
          <a:r>
            <a:rPr lang="en-US" dirty="0" err="1"/>
            <a:t>blij</a:t>
          </a:r>
          <a:r>
            <a:rPr lang="en-US" dirty="0"/>
            <a:t> </a:t>
          </a:r>
          <a:r>
            <a:rPr lang="en-US" dirty="0" err="1"/>
            <a:t>zijn</a:t>
          </a:r>
          <a:r>
            <a:rPr lang="en-US" dirty="0"/>
            <a:t>, want </a:t>
          </a:r>
          <a:r>
            <a:rPr lang="en-US" dirty="0" err="1"/>
            <a:t>mijn</a:t>
          </a:r>
          <a:r>
            <a:rPr lang="en-US" dirty="0"/>
            <a:t> </a:t>
          </a:r>
          <a:r>
            <a:rPr lang="en-US" dirty="0" err="1"/>
            <a:t>iets</a:t>
          </a:r>
          <a:r>
            <a:rPr lang="en-US" dirty="0"/>
            <a:t> </a:t>
          </a:r>
          <a:r>
            <a:rPr lang="en-US" dirty="0" err="1"/>
            <a:t>oudere</a:t>
          </a:r>
          <a:r>
            <a:rPr lang="en-US" dirty="0"/>
            <a:t> </a:t>
          </a:r>
          <a:r>
            <a:rPr lang="en-US" dirty="0" err="1"/>
            <a:t>vriend</a:t>
          </a:r>
          <a:r>
            <a:rPr lang="en-US" dirty="0"/>
            <a:t> </a:t>
          </a:r>
          <a:r>
            <a:rPr lang="en-US" dirty="0" err="1"/>
            <a:t>verhuisde</a:t>
          </a:r>
          <a:r>
            <a:rPr lang="en-US" dirty="0"/>
            <a:t> </a:t>
          </a:r>
          <a:r>
            <a:rPr lang="en-US" dirty="0" err="1"/>
            <a:t>gewoon</a:t>
          </a:r>
          <a:r>
            <a:rPr lang="en-US" dirty="0"/>
            <a:t> van de </a:t>
          </a:r>
          <a:r>
            <a:rPr lang="en-US" dirty="0" err="1"/>
            <a:t>ene</a:t>
          </a:r>
          <a:r>
            <a:rPr lang="en-US" dirty="0"/>
            <a:t> </a:t>
          </a:r>
          <a:r>
            <a:rPr lang="en-US" dirty="0" err="1"/>
            <a:t>wachtlijst</a:t>
          </a:r>
          <a:r>
            <a:rPr lang="en-US" dirty="0"/>
            <a:t> (PAB) </a:t>
          </a:r>
          <a:r>
            <a:rPr lang="en-US" dirty="0" err="1"/>
            <a:t>naar</a:t>
          </a:r>
          <a:r>
            <a:rPr lang="en-US" dirty="0"/>
            <a:t> de </a:t>
          </a:r>
          <a:r>
            <a:rPr lang="en-US" dirty="0" err="1"/>
            <a:t>andere</a:t>
          </a:r>
          <a:r>
            <a:rPr lang="en-US" dirty="0"/>
            <a:t> (PVB)</a:t>
          </a:r>
        </a:p>
      </dgm:t>
    </dgm:pt>
    <dgm:pt modelId="{57060A82-136E-4B17-BF68-4D645CC39588}" type="parTrans" cxnId="{D4A18F37-E02F-43EE-BBBA-4CCBCF4062B8}">
      <dgm:prSet/>
      <dgm:spPr/>
      <dgm:t>
        <a:bodyPr/>
        <a:lstStyle/>
        <a:p>
          <a:endParaRPr lang="en-US"/>
        </a:p>
      </dgm:t>
    </dgm:pt>
    <dgm:pt modelId="{692FF4C6-4757-495D-8239-0B1358A48915}" type="sibTrans" cxnId="{D4A18F37-E02F-43EE-BBBA-4CCBCF4062B8}">
      <dgm:prSet/>
      <dgm:spPr/>
      <dgm:t>
        <a:bodyPr/>
        <a:lstStyle/>
        <a:p>
          <a:endParaRPr lang="en-US"/>
        </a:p>
      </dgm:t>
    </dgm:pt>
    <dgm:pt modelId="{6F085AD1-7040-4718-9FA6-2E428AE642C0}">
      <dgm:prSet/>
      <dgm:spPr/>
      <dgm:t>
        <a:bodyPr/>
        <a:lstStyle/>
        <a:p>
          <a:r>
            <a:rPr lang="en-US" dirty="0" err="1"/>
            <a:t>Jongeren</a:t>
          </a:r>
          <a:r>
            <a:rPr lang="en-US" dirty="0"/>
            <a:t>: “Ze </a:t>
          </a:r>
          <a:r>
            <a:rPr lang="en-US" dirty="0" err="1"/>
            <a:t>zeggen</a:t>
          </a:r>
          <a:r>
            <a:rPr lang="en-US" dirty="0"/>
            <a:t> </a:t>
          </a:r>
          <a:r>
            <a:rPr lang="en-US" dirty="0" err="1"/>
            <a:t>dat</a:t>
          </a:r>
          <a:r>
            <a:rPr lang="en-US" dirty="0"/>
            <a:t> </a:t>
          </a:r>
          <a:r>
            <a:rPr lang="en-US" dirty="0" err="1"/>
            <a:t>ik</a:t>
          </a:r>
          <a:r>
            <a:rPr lang="en-US" dirty="0"/>
            <a:t> me </a:t>
          </a:r>
          <a:r>
            <a:rPr lang="en-US" dirty="0" err="1"/>
            <a:t>geen</a:t>
          </a:r>
          <a:r>
            <a:rPr lang="en-US" dirty="0"/>
            <a:t> </a:t>
          </a:r>
          <a:r>
            <a:rPr lang="en-US" dirty="0" err="1"/>
            <a:t>vragen</a:t>
          </a:r>
          <a:r>
            <a:rPr lang="en-US" dirty="0"/>
            <a:t> </a:t>
          </a:r>
          <a:r>
            <a:rPr lang="en-US" dirty="0" err="1"/>
            <a:t>moet</a:t>
          </a:r>
          <a:r>
            <a:rPr lang="en-US" dirty="0"/>
            <a:t> </a:t>
          </a:r>
          <a:r>
            <a:rPr lang="en-US" dirty="0" err="1"/>
            <a:t>stellen</a:t>
          </a:r>
          <a:r>
            <a:rPr lang="en-US" dirty="0"/>
            <a:t>, maar </a:t>
          </a:r>
          <a:r>
            <a:rPr lang="en-US" dirty="0" err="1"/>
            <a:t>dankbaar</a:t>
          </a:r>
          <a:r>
            <a:rPr lang="en-US" dirty="0"/>
            <a:t> mag </a:t>
          </a:r>
          <a:r>
            <a:rPr lang="en-US" dirty="0" err="1"/>
            <a:t>zijn</a:t>
          </a:r>
          <a:r>
            <a:rPr lang="en-US" dirty="0"/>
            <a:t> </a:t>
          </a:r>
          <a:r>
            <a:rPr lang="en-US" dirty="0" err="1"/>
            <a:t>dat</a:t>
          </a:r>
          <a:r>
            <a:rPr lang="en-US" dirty="0"/>
            <a:t>  </a:t>
          </a:r>
          <a:r>
            <a:rPr lang="en-US" dirty="0" err="1"/>
            <a:t>ik</a:t>
          </a:r>
          <a:r>
            <a:rPr lang="en-US" dirty="0"/>
            <a:t> </a:t>
          </a:r>
          <a:r>
            <a:rPr lang="en-US" dirty="0" err="1"/>
            <a:t>toch</a:t>
          </a:r>
          <a:r>
            <a:rPr lang="en-US" dirty="0"/>
            <a:t> </a:t>
          </a:r>
          <a:r>
            <a:rPr lang="en-US" dirty="0" err="1"/>
            <a:t>iets</a:t>
          </a:r>
          <a:r>
            <a:rPr lang="en-US" dirty="0"/>
            <a:t> </a:t>
          </a:r>
          <a:r>
            <a:rPr lang="en-US" dirty="0" err="1"/>
            <a:t>heb</a:t>
          </a:r>
          <a:r>
            <a:rPr lang="en-US" dirty="0"/>
            <a:t>”</a:t>
          </a:r>
        </a:p>
      </dgm:t>
    </dgm:pt>
    <dgm:pt modelId="{25350236-E343-4D87-967E-75E6CB3BB2B3}" type="parTrans" cxnId="{A696E6D2-A83D-4D8B-B309-A8CC005FF703}">
      <dgm:prSet/>
      <dgm:spPr/>
      <dgm:t>
        <a:bodyPr/>
        <a:lstStyle/>
        <a:p>
          <a:endParaRPr lang="en-US"/>
        </a:p>
      </dgm:t>
    </dgm:pt>
    <dgm:pt modelId="{2D38E54C-6F09-4048-8520-80D71F49000C}" type="sibTrans" cxnId="{A696E6D2-A83D-4D8B-B309-A8CC005FF703}">
      <dgm:prSet/>
      <dgm:spPr/>
      <dgm:t>
        <a:bodyPr/>
        <a:lstStyle/>
        <a:p>
          <a:endParaRPr lang="en-US"/>
        </a:p>
      </dgm:t>
    </dgm:pt>
    <dgm:pt modelId="{905E86D7-BE01-4694-8D10-2620146C2CC9}">
      <dgm:prSet/>
      <dgm:spPr/>
      <dgm:t>
        <a:bodyPr/>
        <a:lstStyle/>
        <a:p>
          <a:r>
            <a:rPr lang="en-US" dirty="0"/>
            <a:t>“</a:t>
          </a:r>
          <a:r>
            <a:rPr lang="en-US" dirty="0" err="1"/>
            <a:t>Geen</a:t>
          </a:r>
          <a:r>
            <a:rPr lang="en-US" dirty="0"/>
            <a:t> </a:t>
          </a:r>
          <a:r>
            <a:rPr lang="en-US" dirty="0" err="1"/>
            <a:t>probleem</a:t>
          </a:r>
          <a:r>
            <a:rPr lang="en-US" dirty="0"/>
            <a:t>, we </a:t>
          </a:r>
          <a:r>
            <a:rPr lang="en-US" dirty="0" err="1"/>
            <a:t>stoppen</a:t>
          </a:r>
          <a:r>
            <a:rPr lang="en-US" dirty="0"/>
            <a:t> </a:t>
          </a:r>
          <a:r>
            <a:rPr lang="en-US" dirty="0" err="1"/>
            <a:t>gewoon</a:t>
          </a:r>
          <a:r>
            <a:rPr lang="en-US" dirty="0"/>
            <a:t> </a:t>
          </a:r>
          <a:r>
            <a:rPr lang="en-US" dirty="0" err="1"/>
            <a:t>helemaal</a:t>
          </a:r>
          <a:r>
            <a:rPr lang="en-US" dirty="0"/>
            <a:t> met </a:t>
          </a:r>
          <a:r>
            <a:rPr lang="en-US" dirty="0" err="1"/>
            <a:t>werken</a:t>
          </a:r>
          <a:r>
            <a:rPr lang="en-US" dirty="0"/>
            <a:t> en </a:t>
          </a:r>
          <a:r>
            <a:rPr lang="en-US" dirty="0" err="1"/>
            <a:t>doen</a:t>
          </a:r>
          <a:r>
            <a:rPr lang="en-US" dirty="0"/>
            <a:t> </a:t>
          </a:r>
          <a:r>
            <a:rPr lang="en-US" dirty="0" err="1"/>
            <a:t>maandelijks</a:t>
          </a:r>
          <a:r>
            <a:rPr lang="en-US" dirty="0"/>
            <a:t> </a:t>
          </a:r>
          <a:r>
            <a:rPr lang="en-US" dirty="0" err="1"/>
            <a:t>een</a:t>
          </a:r>
          <a:r>
            <a:rPr lang="en-US" dirty="0"/>
            <a:t> </a:t>
          </a:r>
          <a:r>
            <a:rPr lang="en-US" dirty="0" err="1"/>
            <a:t>benefiet</a:t>
          </a:r>
          <a:r>
            <a:rPr lang="en-US" dirty="0"/>
            <a:t> ” </a:t>
          </a:r>
        </a:p>
      </dgm:t>
    </dgm:pt>
    <dgm:pt modelId="{CB314E43-6195-4692-99F4-41D1766807D1}" type="parTrans" cxnId="{867C9118-3BB1-4C3D-9625-B88B8C3D4496}">
      <dgm:prSet/>
      <dgm:spPr/>
      <dgm:t>
        <a:bodyPr/>
        <a:lstStyle/>
        <a:p>
          <a:endParaRPr lang="nl-BE"/>
        </a:p>
      </dgm:t>
    </dgm:pt>
    <dgm:pt modelId="{28F01F64-E625-4ECF-BE56-328D1BE1F65E}" type="sibTrans" cxnId="{867C9118-3BB1-4C3D-9625-B88B8C3D4496}">
      <dgm:prSet/>
      <dgm:spPr/>
      <dgm:t>
        <a:bodyPr/>
        <a:lstStyle/>
        <a:p>
          <a:endParaRPr lang="nl-BE"/>
        </a:p>
      </dgm:t>
    </dgm:pt>
    <dgm:pt modelId="{DE2FF4B4-1929-48E5-B238-CF9757B183E7}">
      <dgm:prSet/>
      <dgm:spPr/>
      <dgm:t>
        <a:bodyPr/>
        <a:lstStyle/>
        <a:p>
          <a:r>
            <a:rPr lang="nl-BE" dirty="0"/>
            <a:t>Ouders van jongeren die van PAB naar PVB gaan: “goed dat de zoon van de buren nu ook een te laag budget heeft, net als wij.”</a:t>
          </a:r>
          <a:endParaRPr lang="en-US" dirty="0"/>
        </a:p>
      </dgm:t>
    </dgm:pt>
    <dgm:pt modelId="{A40AC369-ECFA-49C7-99A2-3A4CB3FB24BD}" type="parTrans" cxnId="{67A787B3-D4FA-47E2-91AF-CE503A2C935A}">
      <dgm:prSet/>
      <dgm:spPr/>
      <dgm:t>
        <a:bodyPr/>
        <a:lstStyle/>
        <a:p>
          <a:endParaRPr lang="nl-BE"/>
        </a:p>
      </dgm:t>
    </dgm:pt>
    <dgm:pt modelId="{9B7B5E7C-5CF7-4FFD-BD2C-D7901110E7F7}" type="sibTrans" cxnId="{67A787B3-D4FA-47E2-91AF-CE503A2C935A}">
      <dgm:prSet/>
      <dgm:spPr/>
      <dgm:t>
        <a:bodyPr/>
        <a:lstStyle/>
        <a:p>
          <a:endParaRPr lang="nl-BE"/>
        </a:p>
      </dgm:t>
    </dgm:pt>
    <dgm:pt modelId="{42C520E4-46FE-4688-85E0-7B64FE528E0F}" type="pres">
      <dgm:prSet presAssocID="{360FC46F-E221-4EBD-8897-A32068719825}" presName="diagram" presStyleCnt="0">
        <dgm:presLayoutVars>
          <dgm:dir/>
          <dgm:resizeHandles val="exact"/>
        </dgm:presLayoutVars>
      </dgm:prSet>
      <dgm:spPr/>
    </dgm:pt>
    <dgm:pt modelId="{3503FE0A-038E-494E-BF97-490CCB45F4BB}" type="pres">
      <dgm:prSet presAssocID="{EBED57F2-999D-4F26-937D-AFA6FD4E4C7F}" presName="node" presStyleLbl="node1" presStyleIdx="0" presStyleCnt="6">
        <dgm:presLayoutVars>
          <dgm:bulletEnabled val="1"/>
        </dgm:presLayoutVars>
      </dgm:prSet>
      <dgm:spPr/>
    </dgm:pt>
    <dgm:pt modelId="{A8A6A56C-0C92-49F7-9563-ACFDFEF0436A}" type="pres">
      <dgm:prSet presAssocID="{29DB6804-353F-4257-99A1-2A77E325F54C}" presName="sibTrans" presStyleCnt="0"/>
      <dgm:spPr/>
    </dgm:pt>
    <dgm:pt modelId="{950E0225-57E9-41A7-A49A-6FE022DC09C2}" type="pres">
      <dgm:prSet presAssocID="{4C261B6F-8E7F-40B5-A395-B5E5BD386776}" presName="node" presStyleLbl="node1" presStyleIdx="1" presStyleCnt="6">
        <dgm:presLayoutVars>
          <dgm:bulletEnabled val="1"/>
        </dgm:presLayoutVars>
      </dgm:prSet>
      <dgm:spPr/>
    </dgm:pt>
    <dgm:pt modelId="{1ACED32A-6D99-4493-8C1F-F9E113FE8A7E}" type="pres">
      <dgm:prSet presAssocID="{7131733E-4540-402F-9DA2-E1615173DB86}" presName="sibTrans" presStyleCnt="0"/>
      <dgm:spPr/>
    </dgm:pt>
    <dgm:pt modelId="{E29DC03A-8503-45AE-9B42-BCFDA2CB933C}" type="pres">
      <dgm:prSet presAssocID="{776D71D2-B711-432A-BB13-1C4D8D8FB681}" presName="node" presStyleLbl="node1" presStyleIdx="2" presStyleCnt="6" custScaleX="103830">
        <dgm:presLayoutVars>
          <dgm:bulletEnabled val="1"/>
        </dgm:presLayoutVars>
      </dgm:prSet>
      <dgm:spPr/>
    </dgm:pt>
    <dgm:pt modelId="{FE4BE8B9-2BB8-47E7-87BB-50905D1CA5C1}" type="pres">
      <dgm:prSet presAssocID="{692FF4C6-4757-495D-8239-0B1358A48915}" presName="sibTrans" presStyleCnt="0"/>
      <dgm:spPr/>
    </dgm:pt>
    <dgm:pt modelId="{B0726E69-8A85-4B41-8F19-7CE29C41B264}" type="pres">
      <dgm:prSet presAssocID="{DE2FF4B4-1929-48E5-B238-CF9757B183E7}" presName="node" presStyleLbl="node1" presStyleIdx="3" presStyleCnt="6">
        <dgm:presLayoutVars>
          <dgm:bulletEnabled val="1"/>
        </dgm:presLayoutVars>
      </dgm:prSet>
      <dgm:spPr/>
    </dgm:pt>
    <dgm:pt modelId="{B544A8C1-69A4-46D2-AAB7-A47B33DB1121}" type="pres">
      <dgm:prSet presAssocID="{9B7B5E7C-5CF7-4FFD-BD2C-D7901110E7F7}" presName="sibTrans" presStyleCnt="0"/>
      <dgm:spPr/>
    </dgm:pt>
    <dgm:pt modelId="{10894583-F9A9-4649-93F1-EA16C3500130}" type="pres">
      <dgm:prSet presAssocID="{6F085AD1-7040-4718-9FA6-2E428AE642C0}" presName="node" presStyleLbl="node1" presStyleIdx="4" presStyleCnt="6">
        <dgm:presLayoutVars>
          <dgm:bulletEnabled val="1"/>
        </dgm:presLayoutVars>
      </dgm:prSet>
      <dgm:spPr/>
    </dgm:pt>
    <dgm:pt modelId="{1B3DD8A4-7DA4-4D56-A519-784A7A007F5B}" type="pres">
      <dgm:prSet presAssocID="{2D38E54C-6F09-4048-8520-80D71F49000C}" presName="sibTrans" presStyleCnt="0"/>
      <dgm:spPr/>
    </dgm:pt>
    <dgm:pt modelId="{804C3F98-9A91-4364-9A41-229E5B1E591D}" type="pres">
      <dgm:prSet presAssocID="{905E86D7-BE01-4694-8D10-2620146C2CC9}" presName="node" presStyleLbl="node1" presStyleIdx="5" presStyleCnt="6">
        <dgm:presLayoutVars>
          <dgm:bulletEnabled val="1"/>
        </dgm:presLayoutVars>
      </dgm:prSet>
      <dgm:spPr/>
    </dgm:pt>
  </dgm:ptLst>
  <dgm:cxnLst>
    <dgm:cxn modelId="{D8DFC511-B476-4061-8A14-FAD4C4C288E9}" type="presOf" srcId="{EBED57F2-999D-4F26-937D-AFA6FD4E4C7F}" destId="{3503FE0A-038E-494E-BF97-490CCB45F4BB}" srcOrd="0" destOrd="0" presId="urn:microsoft.com/office/officeart/2005/8/layout/default"/>
    <dgm:cxn modelId="{867C9118-3BB1-4C3D-9625-B88B8C3D4496}" srcId="{360FC46F-E221-4EBD-8897-A32068719825}" destId="{905E86D7-BE01-4694-8D10-2620146C2CC9}" srcOrd="5" destOrd="0" parTransId="{CB314E43-6195-4692-99F4-41D1766807D1}" sibTransId="{28F01F64-E625-4ECF-BE56-328D1BE1F65E}"/>
    <dgm:cxn modelId="{E7F60619-42D3-46D8-AF91-9B3395CD532B}" srcId="{360FC46F-E221-4EBD-8897-A32068719825}" destId="{EBED57F2-999D-4F26-937D-AFA6FD4E4C7F}" srcOrd="0" destOrd="0" parTransId="{F9E1AAAD-6103-4857-ACBE-52309CC49B88}" sibTransId="{29DB6804-353F-4257-99A1-2A77E325F54C}"/>
    <dgm:cxn modelId="{3A6C2031-ECA1-432F-8516-77B1BD7A500B}" type="presOf" srcId="{360FC46F-E221-4EBD-8897-A32068719825}" destId="{42C520E4-46FE-4688-85E0-7B64FE528E0F}" srcOrd="0" destOrd="0" presId="urn:microsoft.com/office/officeart/2005/8/layout/default"/>
    <dgm:cxn modelId="{D4A18F37-E02F-43EE-BBBA-4CCBCF4062B8}" srcId="{360FC46F-E221-4EBD-8897-A32068719825}" destId="{776D71D2-B711-432A-BB13-1C4D8D8FB681}" srcOrd="2" destOrd="0" parTransId="{57060A82-136E-4B17-BF68-4D645CC39588}" sibTransId="{692FF4C6-4757-495D-8239-0B1358A48915}"/>
    <dgm:cxn modelId="{6C61A566-5A38-4EFF-AF75-950D1E94281B}" type="presOf" srcId="{6F085AD1-7040-4718-9FA6-2E428AE642C0}" destId="{10894583-F9A9-4649-93F1-EA16C3500130}" srcOrd="0" destOrd="0" presId="urn:microsoft.com/office/officeart/2005/8/layout/default"/>
    <dgm:cxn modelId="{097A9049-FD8A-465C-B811-3F8C08D2A2BD}" type="presOf" srcId="{4C261B6F-8E7F-40B5-A395-B5E5BD386776}" destId="{950E0225-57E9-41A7-A49A-6FE022DC09C2}" srcOrd="0" destOrd="0" presId="urn:microsoft.com/office/officeart/2005/8/layout/default"/>
    <dgm:cxn modelId="{3CED379B-BD3B-4399-9AE6-6358D30140E8}" type="presOf" srcId="{DE2FF4B4-1929-48E5-B238-CF9757B183E7}" destId="{B0726E69-8A85-4B41-8F19-7CE29C41B264}" srcOrd="0" destOrd="0" presId="urn:microsoft.com/office/officeart/2005/8/layout/default"/>
    <dgm:cxn modelId="{C890A69E-8619-4705-A802-C21B3BABADBD}" type="presOf" srcId="{905E86D7-BE01-4694-8D10-2620146C2CC9}" destId="{804C3F98-9A91-4364-9A41-229E5B1E591D}" srcOrd="0" destOrd="0" presId="urn:microsoft.com/office/officeart/2005/8/layout/default"/>
    <dgm:cxn modelId="{F93B0BB1-E1BF-4E5D-869C-7E748CD6A557}" type="presOf" srcId="{776D71D2-B711-432A-BB13-1C4D8D8FB681}" destId="{E29DC03A-8503-45AE-9B42-BCFDA2CB933C}" srcOrd="0" destOrd="0" presId="urn:microsoft.com/office/officeart/2005/8/layout/default"/>
    <dgm:cxn modelId="{67A787B3-D4FA-47E2-91AF-CE503A2C935A}" srcId="{360FC46F-E221-4EBD-8897-A32068719825}" destId="{DE2FF4B4-1929-48E5-B238-CF9757B183E7}" srcOrd="3" destOrd="0" parTransId="{A40AC369-ECFA-49C7-99A2-3A4CB3FB24BD}" sibTransId="{9B7B5E7C-5CF7-4FFD-BD2C-D7901110E7F7}"/>
    <dgm:cxn modelId="{A696E6D2-A83D-4D8B-B309-A8CC005FF703}" srcId="{360FC46F-E221-4EBD-8897-A32068719825}" destId="{6F085AD1-7040-4718-9FA6-2E428AE642C0}" srcOrd="4" destOrd="0" parTransId="{25350236-E343-4D87-967E-75E6CB3BB2B3}" sibTransId="{2D38E54C-6F09-4048-8520-80D71F49000C}"/>
    <dgm:cxn modelId="{2A952AE5-41D0-4C51-A32D-902D2C5BC13E}" srcId="{360FC46F-E221-4EBD-8897-A32068719825}" destId="{4C261B6F-8E7F-40B5-A395-B5E5BD386776}" srcOrd="1" destOrd="0" parTransId="{FC946EFA-0C2A-41D2-A579-B7ADCA8C9763}" sibTransId="{7131733E-4540-402F-9DA2-E1615173DB86}"/>
    <dgm:cxn modelId="{D6104A92-73E6-4299-BD2C-584A31A161BF}" type="presParOf" srcId="{42C520E4-46FE-4688-85E0-7B64FE528E0F}" destId="{3503FE0A-038E-494E-BF97-490CCB45F4BB}" srcOrd="0" destOrd="0" presId="urn:microsoft.com/office/officeart/2005/8/layout/default"/>
    <dgm:cxn modelId="{00135D39-7BC6-4F57-9323-54BB83236E80}" type="presParOf" srcId="{42C520E4-46FE-4688-85E0-7B64FE528E0F}" destId="{A8A6A56C-0C92-49F7-9563-ACFDFEF0436A}" srcOrd="1" destOrd="0" presId="urn:microsoft.com/office/officeart/2005/8/layout/default"/>
    <dgm:cxn modelId="{EADC0C6C-F734-4B70-8C37-E0D86E0EF31D}" type="presParOf" srcId="{42C520E4-46FE-4688-85E0-7B64FE528E0F}" destId="{950E0225-57E9-41A7-A49A-6FE022DC09C2}" srcOrd="2" destOrd="0" presId="urn:microsoft.com/office/officeart/2005/8/layout/default"/>
    <dgm:cxn modelId="{AD2D9FA1-5EAC-4E41-88F6-14A112F82817}" type="presParOf" srcId="{42C520E4-46FE-4688-85E0-7B64FE528E0F}" destId="{1ACED32A-6D99-4493-8C1F-F9E113FE8A7E}" srcOrd="3" destOrd="0" presId="urn:microsoft.com/office/officeart/2005/8/layout/default"/>
    <dgm:cxn modelId="{AAD3B56E-0AF3-4F23-B461-FCF423F9AD55}" type="presParOf" srcId="{42C520E4-46FE-4688-85E0-7B64FE528E0F}" destId="{E29DC03A-8503-45AE-9B42-BCFDA2CB933C}" srcOrd="4" destOrd="0" presId="urn:microsoft.com/office/officeart/2005/8/layout/default"/>
    <dgm:cxn modelId="{B055C0B3-6EFF-4FFA-B8D1-EFCFD1140470}" type="presParOf" srcId="{42C520E4-46FE-4688-85E0-7B64FE528E0F}" destId="{FE4BE8B9-2BB8-47E7-87BB-50905D1CA5C1}" srcOrd="5" destOrd="0" presId="urn:microsoft.com/office/officeart/2005/8/layout/default"/>
    <dgm:cxn modelId="{4EA9736A-7A77-4D28-8EEF-9AD2EE84CDBA}" type="presParOf" srcId="{42C520E4-46FE-4688-85E0-7B64FE528E0F}" destId="{B0726E69-8A85-4B41-8F19-7CE29C41B264}" srcOrd="6" destOrd="0" presId="urn:microsoft.com/office/officeart/2005/8/layout/default"/>
    <dgm:cxn modelId="{D210C4E4-265B-451D-8AC8-36A37D699D0F}" type="presParOf" srcId="{42C520E4-46FE-4688-85E0-7B64FE528E0F}" destId="{B544A8C1-69A4-46D2-AAB7-A47B33DB1121}" srcOrd="7" destOrd="0" presId="urn:microsoft.com/office/officeart/2005/8/layout/default"/>
    <dgm:cxn modelId="{801A6575-756D-4200-8D26-7592EB0FD8F9}" type="presParOf" srcId="{42C520E4-46FE-4688-85E0-7B64FE528E0F}" destId="{10894583-F9A9-4649-93F1-EA16C3500130}" srcOrd="8" destOrd="0" presId="urn:microsoft.com/office/officeart/2005/8/layout/default"/>
    <dgm:cxn modelId="{9E25471C-C9C8-4A2D-B559-5E93139D4067}" type="presParOf" srcId="{42C520E4-46FE-4688-85E0-7B64FE528E0F}" destId="{1B3DD8A4-7DA4-4D56-A519-784A7A007F5B}" srcOrd="9" destOrd="0" presId="urn:microsoft.com/office/officeart/2005/8/layout/default"/>
    <dgm:cxn modelId="{C844FC87-882F-402D-8AFA-E043347AD4C5}" type="presParOf" srcId="{42C520E4-46FE-4688-85E0-7B64FE528E0F}" destId="{804C3F98-9A91-4364-9A41-229E5B1E591D}"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0FC46F-E221-4EBD-8897-A32068719825}"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EBED57F2-999D-4F26-937D-AFA6FD4E4C7F}">
      <dgm:prSet/>
      <dgm:spPr/>
      <dgm:t>
        <a:bodyPr/>
        <a:lstStyle/>
        <a:p>
          <a:r>
            <a:rPr lang="nl-BE" dirty="0"/>
            <a:t>Personen met een handicap hebben dezelfde rechten als iedereen. </a:t>
          </a:r>
          <a:endParaRPr lang="en-US" dirty="0"/>
        </a:p>
      </dgm:t>
    </dgm:pt>
    <dgm:pt modelId="{F9E1AAAD-6103-4857-ACBE-52309CC49B88}" type="parTrans" cxnId="{E7F60619-42D3-46D8-AF91-9B3395CD532B}">
      <dgm:prSet/>
      <dgm:spPr/>
      <dgm:t>
        <a:bodyPr/>
        <a:lstStyle/>
        <a:p>
          <a:endParaRPr lang="en-US"/>
        </a:p>
      </dgm:t>
    </dgm:pt>
    <dgm:pt modelId="{29DB6804-353F-4257-99A1-2A77E325F54C}" type="sibTrans" cxnId="{E7F60619-42D3-46D8-AF91-9B3395CD532B}">
      <dgm:prSet/>
      <dgm:spPr/>
      <dgm:t>
        <a:bodyPr/>
        <a:lstStyle/>
        <a:p>
          <a:endParaRPr lang="en-US"/>
        </a:p>
      </dgm:t>
    </dgm:pt>
    <dgm:pt modelId="{4C261B6F-8E7F-40B5-A395-B5E5BD386776}">
      <dgm:prSet/>
      <dgm:spPr/>
      <dgm:t>
        <a:bodyPr/>
        <a:lstStyle/>
        <a:p>
          <a:r>
            <a:rPr lang="en-US" dirty="0" err="1"/>
            <a:t>Recht</a:t>
          </a:r>
          <a:r>
            <a:rPr lang="en-US" dirty="0"/>
            <a:t> op alle </a:t>
          </a:r>
          <a:r>
            <a:rPr lang="en-US" dirty="0" err="1"/>
            <a:t>ondersteuning</a:t>
          </a:r>
          <a:r>
            <a:rPr lang="en-US" dirty="0"/>
            <a:t> die </a:t>
          </a:r>
          <a:r>
            <a:rPr lang="en-US" dirty="0" err="1"/>
            <a:t>nodig</a:t>
          </a:r>
          <a:r>
            <a:rPr lang="en-US" dirty="0"/>
            <a:t> is. Budget op </a:t>
          </a:r>
          <a:r>
            <a:rPr lang="en-US" dirty="0" err="1"/>
            <a:t>maat</a:t>
          </a:r>
          <a:r>
            <a:rPr lang="en-US" dirty="0"/>
            <a:t>. </a:t>
          </a:r>
          <a:r>
            <a:rPr lang="en-US" dirty="0" err="1"/>
            <a:t>Niets</a:t>
          </a:r>
          <a:r>
            <a:rPr lang="en-US" dirty="0"/>
            <a:t> </a:t>
          </a:r>
          <a:r>
            <a:rPr lang="en-US" dirty="0" err="1"/>
            <a:t>meer</a:t>
          </a:r>
          <a:r>
            <a:rPr lang="en-US" dirty="0"/>
            <a:t> en </a:t>
          </a:r>
          <a:r>
            <a:rPr lang="en-US" dirty="0" err="1"/>
            <a:t>vooral</a:t>
          </a:r>
          <a:r>
            <a:rPr lang="en-US" dirty="0"/>
            <a:t> </a:t>
          </a:r>
          <a:r>
            <a:rPr lang="en-US" dirty="0" err="1"/>
            <a:t>niets</a:t>
          </a:r>
          <a:r>
            <a:rPr lang="en-US" dirty="0"/>
            <a:t> minder. </a:t>
          </a:r>
        </a:p>
      </dgm:t>
    </dgm:pt>
    <dgm:pt modelId="{FC946EFA-0C2A-41D2-A579-B7ADCA8C9763}" type="parTrans" cxnId="{2A952AE5-41D0-4C51-A32D-902D2C5BC13E}">
      <dgm:prSet/>
      <dgm:spPr/>
      <dgm:t>
        <a:bodyPr/>
        <a:lstStyle/>
        <a:p>
          <a:endParaRPr lang="en-US"/>
        </a:p>
      </dgm:t>
    </dgm:pt>
    <dgm:pt modelId="{7131733E-4540-402F-9DA2-E1615173DB86}" type="sibTrans" cxnId="{2A952AE5-41D0-4C51-A32D-902D2C5BC13E}">
      <dgm:prSet/>
      <dgm:spPr/>
      <dgm:t>
        <a:bodyPr/>
        <a:lstStyle/>
        <a:p>
          <a:endParaRPr lang="en-US"/>
        </a:p>
      </dgm:t>
    </dgm:pt>
    <dgm:pt modelId="{776D71D2-B711-432A-BB13-1C4D8D8FB681}">
      <dgm:prSet/>
      <dgm:spPr/>
      <dgm:t>
        <a:bodyPr/>
        <a:lstStyle/>
        <a:p>
          <a:r>
            <a:rPr lang="nl-BE" dirty="0"/>
            <a:t>Een verdere verdeling van de te kleine koek tast het recht op ondersteuning verder aan. </a:t>
          </a:r>
          <a:endParaRPr lang="en-US" dirty="0"/>
        </a:p>
      </dgm:t>
    </dgm:pt>
    <dgm:pt modelId="{57060A82-136E-4B17-BF68-4D645CC39588}" type="parTrans" cxnId="{D4A18F37-E02F-43EE-BBBA-4CCBCF4062B8}">
      <dgm:prSet/>
      <dgm:spPr/>
      <dgm:t>
        <a:bodyPr/>
        <a:lstStyle/>
        <a:p>
          <a:endParaRPr lang="en-US"/>
        </a:p>
      </dgm:t>
    </dgm:pt>
    <dgm:pt modelId="{692FF4C6-4757-495D-8239-0B1358A48915}" type="sibTrans" cxnId="{D4A18F37-E02F-43EE-BBBA-4CCBCF4062B8}">
      <dgm:prSet/>
      <dgm:spPr/>
      <dgm:t>
        <a:bodyPr/>
        <a:lstStyle/>
        <a:p>
          <a:endParaRPr lang="en-US"/>
        </a:p>
      </dgm:t>
    </dgm:pt>
    <dgm:pt modelId="{4FB21611-326C-47F2-B71A-6DA7D162FF88}">
      <dgm:prSet/>
      <dgm:spPr/>
      <dgm:t>
        <a:bodyPr/>
        <a:lstStyle/>
        <a:p>
          <a:r>
            <a:rPr lang="nl-BE" dirty="0"/>
            <a:t>Los de ongelijkheid in toegang tot rechten tussen jongvolwassenen met en zonder handicap op.</a:t>
          </a:r>
          <a:endParaRPr lang="en-US" dirty="0"/>
        </a:p>
      </dgm:t>
    </dgm:pt>
    <dgm:pt modelId="{96FA3727-8442-4119-9E8C-A144DB10E63F}" type="parTrans" cxnId="{B8911B1B-A4EB-49CE-AEC1-7488F0C90445}">
      <dgm:prSet/>
      <dgm:spPr/>
      <dgm:t>
        <a:bodyPr/>
        <a:lstStyle/>
        <a:p>
          <a:endParaRPr lang="en-US"/>
        </a:p>
      </dgm:t>
    </dgm:pt>
    <dgm:pt modelId="{5622DCE1-6E1A-4261-B2C7-AEFB2859C2CD}" type="sibTrans" cxnId="{B8911B1B-A4EB-49CE-AEC1-7488F0C90445}">
      <dgm:prSet/>
      <dgm:spPr/>
      <dgm:t>
        <a:bodyPr/>
        <a:lstStyle/>
        <a:p>
          <a:endParaRPr lang="en-US"/>
        </a:p>
      </dgm:t>
    </dgm:pt>
    <dgm:pt modelId="{6F085AD1-7040-4718-9FA6-2E428AE642C0}">
      <dgm:prSet/>
      <dgm:spPr/>
      <dgm:t>
        <a:bodyPr/>
        <a:lstStyle/>
        <a:p>
          <a:r>
            <a:rPr lang="nl-BE" dirty="0"/>
            <a:t>Een beleid dat kiest voor inclusie, investeert in de toekomst. </a:t>
          </a:r>
          <a:endParaRPr lang="en-US" dirty="0"/>
        </a:p>
      </dgm:t>
    </dgm:pt>
    <dgm:pt modelId="{25350236-E343-4D87-967E-75E6CB3BB2B3}" type="parTrans" cxnId="{A696E6D2-A83D-4D8B-B309-A8CC005FF703}">
      <dgm:prSet/>
      <dgm:spPr/>
      <dgm:t>
        <a:bodyPr/>
        <a:lstStyle/>
        <a:p>
          <a:endParaRPr lang="en-US"/>
        </a:p>
      </dgm:t>
    </dgm:pt>
    <dgm:pt modelId="{2D38E54C-6F09-4048-8520-80D71F49000C}" type="sibTrans" cxnId="{A696E6D2-A83D-4D8B-B309-A8CC005FF703}">
      <dgm:prSet/>
      <dgm:spPr/>
      <dgm:t>
        <a:bodyPr/>
        <a:lstStyle/>
        <a:p>
          <a:endParaRPr lang="en-US"/>
        </a:p>
      </dgm:t>
    </dgm:pt>
    <dgm:pt modelId="{A01D8797-7555-41C1-839B-B32089833C12}">
      <dgm:prSet/>
      <dgm:spPr/>
      <dgm:t>
        <a:bodyPr/>
        <a:lstStyle/>
        <a:p>
          <a:r>
            <a:rPr lang="nl-BE" dirty="0"/>
            <a:t>Laat jongeren met een handicap voelen dat ze het waard zijn. “</a:t>
          </a:r>
          <a:r>
            <a:rPr lang="nl-BE" dirty="0" err="1"/>
            <a:t>Proud</a:t>
          </a:r>
          <a:r>
            <a:rPr lang="nl-BE" dirty="0"/>
            <a:t>, strong </a:t>
          </a:r>
          <a:r>
            <a:rPr lang="nl-BE" dirty="0" err="1"/>
            <a:t>and</a:t>
          </a:r>
          <a:r>
            <a:rPr lang="nl-BE" dirty="0"/>
            <a:t> </a:t>
          </a:r>
          <a:r>
            <a:rPr lang="nl-BE" dirty="0" err="1"/>
            <a:t>visible</a:t>
          </a:r>
          <a:r>
            <a:rPr lang="nl-BE" dirty="0"/>
            <a:t>.” </a:t>
          </a:r>
          <a:endParaRPr lang="en-US" dirty="0"/>
        </a:p>
      </dgm:t>
    </dgm:pt>
    <dgm:pt modelId="{34E7B25A-AD68-4D57-8A47-9E8E5D4E206E}" type="parTrans" cxnId="{28AFFB7C-817C-4C84-8D71-DC61E23CE53D}">
      <dgm:prSet/>
      <dgm:spPr/>
      <dgm:t>
        <a:bodyPr/>
        <a:lstStyle/>
        <a:p>
          <a:endParaRPr lang="nl-BE"/>
        </a:p>
      </dgm:t>
    </dgm:pt>
    <dgm:pt modelId="{C36C14FE-210E-4AB3-B843-9E2D004CD79B}" type="sibTrans" cxnId="{28AFFB7C-817C-4C84-8D71-DC61E23CE53D}">
      <dgm:prSet/>
      <dgm:spPr/>
      <dgm:t>
        <a:bodyPr/>
        <a:lstStyle/>
        <a:p>
          <a:endParaRPr lang="nl-BE"/>
        </a:p>
      </dgm:t>
    </dgm:pt>
    <dgm:pt modelId="{933C3D9F-CDBC-44A0-B818-15CF81BE9902}" type="pres">
      <dgm:prSet presAssocID="{360FC46F-E221-4EBD-8897-A32068719825}" presName="linear" presStyleCnt="0">
        <dgm:presLayoutVars>
          <dgm:animLvl val="lvl"/>
          <dgm:resizeHandles val="exact"/>
        </dgm:presLayoutVars>
      </dgm:prSet>
      <dgm:spPr/>
    </dgm:pt>
    <dgm:pt modelId="{728AE73F-EF17-4F5C-8D62-5F4E5FDDC634}" type="pres">
      <dgm:prSet presAssocID="{EBED57F2-999D-4F26-937D-AFA6FD4E4C7F}" presName="parentText" presStyleLbl="node1" presStyleIdx="0" presStyleCnt="6">
        <dgm:presLayoutVars>
          <dgm:chMax val="0"/>
          <dgm:bulletEnabled val="1"/>
        </dgm:presLayoutVars>
      </dgm:prSet>
      <dgm:spPr/>
    </dgm:pt>
    <dgm:pt modelId="{94665D54-E7FE-48FD-914D-9A2AB3C22835}" type="pres">
      <dgm:prSet presAssocID="{29DB6804-353F-4257-99A1-2A77E325F54C}" presName="spacer" presStyleCnt="0"/>
      <dgm:spPr/>
    </dgm:pt>
    <dgm:pt modelId="{29AB9048-0BE7-4232-8A25-5B5412EEA930}" type="pres">
      <dgm:prSet presAssocID="{4C261B6F-8E7F-40B5-A395-B5E5BD386776}" presName="parentText" presStyleLbl="node1" presStyleIdx="1" presStyleCnt="6">
        <dgm:presLayoutVars>
          <dgm:chMax val="0"/>
          <dgm:bulletEnabled val="1"/>
        </dgm:presLayoutVars>
      </dgm:prSet>
      <dgm:spPr/>
    </dgm:pt>
    <dgm:pt modelId="{2D171EBD-5480-4D09-9A2C-972881A0F7D3}" type="pres">
      <dgm:prSet presAssocID="{7131733E-4540-402F-9DA2-E1615173DB86}" presName="spacer" presStyleCnt="0"/>
      <dgm:spPr/>
    </dgm:pt>
    <dgm:pt modelId="{CA3802AA-B5E2-42CF-B900-B933BBED9CDC}" type="pres">
      <dgm:prSet presAssocID="{776D71D2-B711-432A-BB13-1C4D8D8FB681}" presName="parentText" presStyleLbl="node1" presStyleIdx="2" presStyleCnt="6" custScaleX="98623">
        <dgm:presLayoutVars>
          <dgm:chMax val="0"/>
          <dgm:bulletEnabled val="1"/>
        </dgm:presLayoutVars>
      </dgm:prSet>
      <dgm:spPr/>
    </dgm:pt>
    <dgm:pt modelId="{53FB54A5-8605-4347-B8F3-77234B0E2456}" type="pres">
      <dgm:prSet presAssocID="{692FF4C6-4757-495D-8239-0B1358A48915}" presName="spacer" presStyleCnt="0"/>
      <dgm:spPr/>
    </dgm:pt>
    <dgm:pt modelId="{584D3205-5D16-41A6-A5C0-5AC1C0B53698}" type="pres">
      <dgm:prSet presAssocID="{4FB21611-326C-47F2-B71A-6DA7D162FF88}" presName="parentText" presStyleLbl="node1" presStyleIdx="3" presStyleCnt="6">
        <dgm:presLayoutVars>
          <dgm:chMax val="0"/>
          <dgm:bulletEnabled val="1"/>
        </dgm:presLayoutVars>
      </dgm:prSet>
      <dgm:spPr/>
    </dgm:pt>
    <dgm:pt modelId="{497E501D-C797-4C9B-8AC9-21E313D42EFF}" type="pres">
      <dgm:prSet presAssocID="{5622DCE1-6E1A-4261-B2C7-AEFB2859C2CD}" presName="spacer" presStyleCnt="0"/>
      <dgm:spPr/>
    </dgm:pt>
    <dgm:pt modelId="{70DF175D-4054-4176-BE1A-E8729F891FC5}" type="pres">
      <dgm:prSet presAssocID="{6F085AD1-7040-4718-9FA6-2E428AE642C0}" presName="parentText" presStyleLbl="node1" presStyleIdx="4" presStyleCnt="6">
        <dgm:presLayoutVars>
          <dgm:chMax val="0"/>
          <dgm:bulletEnabled val="1"/>
        </dgm:presLayoutVars>
      </dgm:prSet>
      <dgm:spPr/>
    </dgm:pt>
    <dgm:pt modelId="{809F417A-2C27-46BF-A3E0-B95AACB8808E}" type="pres">
      <dgm:prSet presAssocID="{2D38E54C-6F09-4048-8520-80D71F49000C}" presName="spacer" presStyleCnt="0"/>
      <dgm:spPr/>
    </dgm:pt>
    <dgm:pt modelId="{A609583E-9A76-40FA-9F61-98A8196D7B50}" type="pres">
      <dgm:prSet presAssocID="{A01D8797-7555-41C1-839B-B32089833C12}" presName="parentText" presStyleLbl="node1" presStyleIdx="5" presStyleCnt="6" custScaleY="113342">
        <dgm:presLayoutVars>
          <dgm:chMax val="0"/>
          <dgm:bulletEnabled val="1"/>
        </dgm:presLayoutVars>
      </dgm:prSet>
      <dgm:spPr/>
    </dgm:pt>
  </dgm:ptLst>
  <dgm:cxnLst>
    <dgm:cxn modelId="{EE73DD00-DB55-46BB-9F72-8D2E0043A1B8}" type="presOf" srcId="{6F085AD1-7040-4718-9FA6-2E428AE642C0}" destId="{70DF175D-4054-4176-BE1A-E8729F891FC5}" srcOrd="0" destOrd="0" presId="urn:microsoft.com/office/officeart/2005/8/layout/vList2"/>
    <dgm:cxn modelId="{E7F60619-42D3-46D8-AF91-9B3395CD532B}" srcId="{360FC46F-E221-4EBD-8897-A32068719825}" destId="{EBED57F2-999D-4F26-937D-AFA6FD4E4C7F}" srcOrd="0" destOrd="0" parTransId="{F9E1AAAD-6103-4857-ACBE-52309CC49B88}" sibTransId="{29DB6804-353F-4257-99A1-2A77E325F54C}"/>
    <dgm:cxn modelId="{B8911B1B-A4EB-49CE-AEC1-7488F0C90445}" srcId="{360FC46F-E221-4EBD-8897-A32068719825}" destId="{4FB21611-326C-47F2-B71A-6DA7D162FF88}" srcOrd="3" destOrd="0" parTransId="{96FA3727-8442-4119-9E8C-A144DB10E63F}" sibTransId="{5622DCE1-6E1A-4261-B2C7-AEFB2859C2CD}"/>
    <dgm:cxn modelId="{3E305E25-39D6-41C3-9BD0-775398934A87}" type="presOf" srcId="{EBED57F2-999D-4F26-937D-AFA6FD4E4C7F}" destId="{728AE73F-EF17-4F5C-8D62-5F4E5FDDC634}" srcOrd="0" destOrd="0" presId="urn:microsoft.com/office/officeart/2005/8/layout/vList2"/>
    <dgm:cxn modelId="{9A26D531-A1ED-49BD-9EA8-F666DFA8B2A7}" type="presOf" srcId="{4C261B6F-8E7F-40B5-A395-B5E5BD386776}" destId="{29AB9048-0BE7-4232-8A25-5B5412EEA930}" srcOrd="0" destOrd="0" presId="urn:microsoft.com/office/officeart/2005/8/layout/vList2"/>
    <dgm:cxn modelId="{D4A18F37-E02F-43EE-BBBA-4CCBCF4062B8}" srcId="{360FC46F-E221-4EBD-8897-A32068719825}" destId="{776D71D2-B711-432A-BB13-1C4D8D8FB681}" srcOrd="2" destOrd="0" parTransId="{57060A82-136E-4B17-BF68-4D645CC39588}" sibTransId="{692FF4C6-4757-495D-8239-0B1358A48915}"/>
    <dgm:cxn modelId="{E8366A62-AF99-46BE-9CC6-FB5DFD128DCA}" type="presOf" srcId="{776D71D2-B711-432A-BB13-1C4D8D8FB681}" destId="{CA3802AA-B5E2-42CF-B900-B933BBED9CDC}" srcOrd="0" destOrd="0" presId="urn:microsoft.com/office/officeart/2005/8/layout/vList2"/>
    <dgm:cxn modelId="{DE7C3B45-641D-45B1-89C5-8D3DD5062C6D}" type="presOf" srcId="{360FC46F-E221-4EBD-8897-A32068719825}" destId="{933C3D9F-CDBC-44A0-B818-15CF81BE9902}" srcOrd="0" destOrd="0" presId="urn:microsoft.com/office/officeart/2005/8/layout/vList2"/>
    <dgm:cxn modelId="{52370C69-4DE0-4F11-B35D-619EE8E2BEC9}" type="presOf" srcId="{A01D8797-7555-41C1-839B-B32089833C12}" destId="{A609583E-9A76-40FA-9F61-98A8196D7B50}" srcOrd="0" destOrd="0" presId="urn:microsoft.com/office/officeart/2005/8/layout/vList2"/>
    <dgm:cxn modelId="{28AFFB7C-817C-4C84-8D71-DC61E23CE53D}" srcId="{360FC46F-E221-4EBD-8897-A32068719825}" destId="{A01D8797-7555-41C1-839B-B32089833C12}" srcOrd="5" destOrd="0" parTransId="{34E7B25A-AD68-4D57-8A47-9E8E5D4E206E}" sibTransId="{C36C14FE-210E-4AB3-B843-9E2D004CD79B}"/>
    <dgm:cxn modelId="{4F1D819B-03F5-43B4-BC87-46124E57057D}" type="presOf" srcId="{4FB21611-326C-47F2-B71A-6DA7D162FF88}" destId="{584D3205-5D16-41A6-A5C0-5AC1C0B53698}" srcOrd="0" destOrd="0" presId="urn:microsoft.com/office/officeart/2005/8/layout/vList2"/>
    <dgm:cxn modelId="{A696E6D2-A83D-4D8B-B309-A8CC005FF703}" srcId="{360FC46F-E221-4EBD-8897-A32068719825}" destId="{6F085AD1-7040-4718-9FA6-2E428AE642C0}" srcOrd="4" destOrd="0" parTransId="{25350236-E343-4D87-967E-75E6CB3BB2B3}" sibTransId="{2D38E54C-6F09-4048-8520-80D71F49000C}"/>
    <dgm:cxn modelId="{2A952AE5-41D0-4C51-A32D-902D2C5BC13E}" srcId="{360FC46F-E221-4EBD-8897-A32068719825}" destId="{4C261B6F-8E7F-40B5-A395-B5E5BD386776}" srcOrd="1" destOrd="0" parTransId="{FC946EFA-0C2A-41D2-A579-B7ADCA8C9763}" sibTransId="{7131733E-4540-402F-9DA2-E1615173DB86}"/>
    <dgm:cxn modelId="{CB6475C5-8115-4F6A-AD9F-2B5BCB4F15B1}" type="presParOf" srcId="{933C3D9F-CDBC-44A0-B818-15CF81BE9902}" destId="{728AE73F-EF17-4F5C-8D62-5F4E5FDDC634}" srcOrd="0" destOrd="0" presId="urn:microsoft.com/office/officeart/2005/8/layout/vList2"/>
    <dgm:cxn modelId="{F2B3E2CB-8166-43DF-B1F4-447019564900}" type="presParOf" srcId="{933C3D9F-CDBC-44A0-B818-15CF81BE9902}" destId="{94665D54-E7FE-48FD-914D-9A2AB3C22835}" srcOrd="1" destOrd="0" presId="urn:microsoft.com/office/officeart/2005/8/layout/vList2"/>
    <dgm:cxn modelId="{7D3A3651-42DB-42D2-A8CD-EB1514C0A450}" type="presParOf" srcId="{933C3D9F-CDBC-44A0-B818-15CF81BE9902}" destId="{29AB9048-0BE7-4232-8A25-5B5412EEA930}" srcOrd="2" destOrd="0" presId="urn:microsoft.com/office/officeart/2005/8/layout/vList2"/>
    <dgm:cxn modelId="{A0DBAD61-F903-4945-AF40-52B76D846DDE}" type="presParOf" srcId="{933C3D9F-CDBC-44A0-B818-15CF81BE9902}" destId="{2D171EBD-5480-4D09-9A2C-972881A0F7D3}" srcOrd="3" destOrd="0" presId="urn:microsoft.com/office/officeart/2005/8/layout/vList2"/>
    <dgm:cxn modelId="{EEE2245F-B455-4EE7-9928-4C832F09A690}" type="presParOf" srcId="{933C3D9F-CDBC-44A0-B818-15CF81BE9902}" destId="{CA3802AA-B5E2-42CF-B900-B933BBED9CDC}" srcOrd="4" destOrd="0" presId="urn:microsoft.com/office/officeart/2005/8/layout/vList2"/>
    <dgm:cxn modelId="{80EFBBA7-F150-4644-A5C2-91D4DA4B15A9}" type="presParOf" srcId="{933C3D9F-CDBC-44A0-B818-15CF81BE9902}" destId="{53FB54A5-8605-4347-B8F3-77234B0E2456}" srcOrd="5" destOrd="0" presId="urn:microsoft.com/office/officeart/2005/8/layout/vList2"/>
    <dgm:cxn modelId="{ADC37AC3-E0E7-4528-82C4-65CB38B4F1A0}" type="presParOf" srcId="{933C3D9F-CDBC-44A0-B818-15CF81BE9902}" destId="{584D3205-5D16-41A6-A5C0-5AC1C0B53698}" srcOrd="6" destOrd="0" presId="urn:microsoft.com/office/officeart/2005/8/layout/vList2"/>
    <dgm:cxn modelId="{35308AA5-DCB2-4BDD-A365-72CE7932BB55}" type="presParOf" srcId="{933C3D9F-CDBC-44A0-B818-15CF81BE9902}" destId="{497E501D-C797-4C9B-8AC9-21E313D42EFF}" srcOrd="7" destOrd="0" presId="urn:microsoft.com/office/officeart/2005/8/layout/vList2"/>
    <dgm:cxn modelId="{CBA83A3D-BF44-4E60-BCC6-19ECB23B2A68}" type="presParOf" srcId="{933C3D9F-CDBC-44A0-B818-15CF81BE9902}" destId="{70DF175D-4054-4176-BE1A-E8729F891FC5}" srcOrd="8" destOrd="0" presId="urn:microsoft.com/office/officeart/2005/8/layout/vList2"/>
    <dgm:cxn modelId="{9A545C5A-FB6A-4933-A7BF-403BAB2EE4CC}" type="presParOf" srcId="{933C3D9F-CDBC-44A0-B818-15CF81BE9902}" destId="{809F417A-2C27-46BF-A3E0-B95AACB8808E}" srcOrd="9" destOrd="0" presId="urn:microsoft.com/office/officeart/2005/8/layout/vList2"/>
    <dgm:cxn modelId="{3E59587D-033D-42B8-9C58-299C52399266}" type="presParOf" srcId="{933C3D9F-CDBC-44A0-B818-15CF81BE9902}" destId="{A609583E-9A76-40FA-9F61-98A8196D7B50}"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03FE0A-038E-494E-BF97-490CCB45F4BB}">
      <dsp:nvSpPr>
        <dsp:cNvPr id="0" name=""/>
        <dsp:cNvSpPr/>
      </dsp:nvSpPr>
      <dsp:spPr>
        <a:xfrm>
          <a:off x="440789" y="3432"/>
          <a:ext cx="5409005" cy="324540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err="1"/>
            <a:t>Ouders</a:t>
          </a:r>
          <a:r>
            <a:rPr lang="en-US" sz="3500" kern="1200" dirty="0"/>
            <a:t> van </a:t>
          </a:r>
          <a:r>
            <a:rPr lang="en-US" sz="3500" kern="1200" dirty="0" err="1"/>
            <a:t>jongeren</a:t>
          </a:r>
          <a:r>
            <a:rPr lang="en-US" sz="3500" kern="1200" dirty="0"/>
            <a:t> op </a:t>
          </a:r>
          <a:r>
            <a:rPr lang="en-US" sz="3500" kern="1200" dirty="0" err="1"/>
            <a:t>wachtlijst</a:t>
          </a:r>
          <a:r>
            <a:rPr lang="en-US" sz="3500" kern="1200" dirty="0"/>
            <a:t> </a:t>
          </a:r>
          <a:r>
            <a:rPr lang="en-US" sz="3500" kern="1200" dirty="0" err="1"/>
            <a:t>voor</a:t>
          </a:r>
          <a:r>
            <a:rPr lang="en-US" sz="3500" kern="1200" dirty="0"/>
            <a:t> MFC </a:t>
          </a:r>
          <a:r>
            <a:rPr lang="en-US" sz="3500" kern="1200" dirty="0" err="1"/>
            <a:t>verblijf</a:t>
          </a:r>
          <a:r>
            <a:rPr lang="en-US" sz="3500" kern="1200" dirty="0"/>
            <a:t> en </a:t>
          </a:r>
          <a:r>
            <a:rPr lang="en-US" sz="3500" kern="1200" dirty="0" err="1"/>
            <a:t>dagopvang</a:t>
          </a:r>
          <a:r>
            <a:rPr lang="en-US" sz="3500" kern="1200" dirty="0"/>
            <a:t>: “</a:t>
          </a:r>
          <a:r>
            <a:rPr lang="en-US" sz="3500" kern="1200" dirty="0" err="1"/>
            <a:t>misschien</a:t>
          </a:r>
          <a:r>
            <a:rPr lang="en-US" sz="3500" kern="1200" dirty="0"/>
            <a:t> </a:t>
          </a:r>
          <a:r>
            <a:rPr lang="en-US" sz="3500" kern="1200" dirty="0" err="1"/>
            <a:t>krijgen</a:t>
          </a:r>
          <a:r>
            <a:rPr lang="en-US" sz="3500" kern="1200" dirty="0"/>
            <a:t> we PVB </a:t>
          </a:r>
          <a:r>
            <a:rPr lang="en-US" sz="3500" kern="1200" dirty="0" err="1"/>
            <a:t>ook</a:t>
          </a:r>
          <a:r>
            <a:rPr lang="en-US" sz="3500" kern="1200" dirty="0"/>
            <a:t> al </a:t>
          </a:r>
          <a:r>
            <a:rPr lang="en-US" sz="3500" kern="1200" dirty="0" err="1"/>
            <a:t>weten</a:t>
          </a:r>
          <a:r>
            <a:rPr lang="en-US" sz="3500" kern="1200" dirty="0"/>
            <a:t> we </a:t>
          </a:r>
          <a:r>
            <a:rPr lang="en-US" sz="3500" kern="1200" dirty="0" err="1"/>
            <a:t>niet</a:t>
          </a:r>
          <a:r>
            <a:rPr lang="en-US" sz="3500" kern="1200" dirty="0"/>
            <a:t> hoe </a:t>
          </a:r>
          <a:r>
            <a:rPr lang="en-US" sz="3500" kern="1200" dirty="0" err="1"/>
            <a:t>hoog</a:t>
          </a:r>
          <a:r>
            <a:rPr lang="en-US" sz="3500" kern="1200" dirty="0"/>
            <a:t>”</a:t>
          </a:r>
        </a:p>
      </dsp:txBody>
      <dsp:txXfrm>
        <a:off x="440789" y="3432"/>
        <a:ext cx="5409005" cy="3245403"/>
      </dsp:txXfrm>
    </dsp:sp>
    <dsp:sp modelId="{950E0225-57E9-41A7-A49A-6FE022DC09C2}">
      <dsp:nvSpPr>
        <dsp:cNvPr id="0" name=""/>
        <dsp:cNvSpPr/>
      </dsp:nvSpPr>
      <dsp:spPr>
        <a:xfrm>
          <a:off x="6390695" y="3432"/>
          <a:ext cx="5409005" cy="3245403"/>
        </a:xfrm>
        <a:prstGeom prst="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err="1"/>
            <a:t>Ouder</a:t>
          </a:r>
          <a:r>
            <a:rPr lang="en-US" sz="3500" kern="1200" dirty="0"/>
            <a:t> van </a:t>
          </a:r>
          <a:r>
            <a:rPr lang="en-US" sz="3500" kern="1200" dirty="0" err="1"/>
            <a:t>jongere</a:t>
          </a:r>
          <a:r>
            <a:rPr lang="en-US" sz="3500" kern="1200" dirty="0"/>
            <a:t>  MFC die maar 60% </a:t>
          </a:r>
          <a:r>
            <a:rPr lang="en-US" sz="3500" kern="1200" dirty="0" err="1"/>
            <a:t>krijgen</a:t>
          </a:r>
          <a:r>
            <a:rPr lang="en-US" sz="3500" kern="1200" dirty="0"/>
            <a:t>: “</a:t>
          </a:r>
          <a:r>
            <a:rPr lang="en-US" sz="3500" kern="1200" dirty="0" err="1"/>
            <a:t>ik</a:t>
          </a:r>
          <a:r>
            <a:rPr lang="en-US" sz="3500" kern="1200" dirty="0"/>
            <a:t> </a:t>
          </a:r>
          <a:r>
            <a:rPr lang="en-US" sz="3500" kern="1200" dirty="0" err="1"/>
            <a:t>begrijp</a:t>
          </a:r>
          <a:r>
            <a:rPr lang="en-US" sz="3500" kern="1200" dirty="0"/>
            <a:t> </a:t>
          </a:r>
          <a:r>
            <a:rPr lang="en-US" sz="3500" kern="1200" dirty="0" err="1"/>
            <a:t>dat</a:t>
          </a:r>
          <a:r>
            <a:rPr lang="en-US" sz="3500" kern="1200" dirty="0"/>
            <a:t> we </a:t>
          </a:r>
          <a:r>
            <a:rPr lang="en-US" sz="3500" kern="1200" dirty="0" err="1"/>
            <a:t>solidair</a:t>
          </a:r>
          <a:r>
            <a:rPr lang="en-US" sz="3500" kern="1200" dirty="0"/>
            <a:t> </a:t>
          </a:r>
          <a:r>
            <a:rPr lang="en-US" sz="3500" kern="1200" dirty="0" err="1"/>
            <a:t>moeten</a:t>
          </a:r>
          <a:r>
            <a:rPr lang="en-US" sz="3500" kern="1200" dirty="0"/>
            <a:t> </a:t>
          </a:r>
          <a:r>
            <a:rPr lang="en-US" sz="3500" kern="1200" dirty="0" err="1"/>
            <a:t>zijn</a:t>
          </a:r>
          <a:r>
            <a:rPr lang="en-US" sz="3500" kern="1200" dirty="0"/>
            <a:t> met </a:t>
          </a:r>
          <a:r>
            <a:rPr lang="en-US" sz="3500" kern="1200" dirty="0" err="1"/>
            <a:t>wie</a:t>
          </a:r>
          <a:r>
            <a:rPr lang="en-US" sz="3500" kern="1200" dirty="0"/>
            <a:t> </a:t>
          </a:r>
          <a:r>
            <a:rPr lang="en-US" sz="3500" kern="1200" dirty="0" err="1"/>
            <a:t>niets</a:t>
          </a:r>
          <a:r>
            <a:rPr lang="en-US" sz="3500" kern="1200" dirty="0"/>
            <a:t> </a:t>
          </a:r>
          <a:r>
            <a:rPr lang="en-US" sz="3500" kern="1200" dirty="0" err="1"/>
            <a:t>heeft</a:t>
          </a:r>
          <a:r>
            <a:rPr lang="en-US" sz="3500" kern="1200" dirty="0"/>
            <a:t>”  </a:t>
          </a:r>
        </a:p>
      </dsp:txBody>
      <dsp:txXfrm>
        <a:off x="6390695" y="3432"/>
        <a:ext cx="5409005" cy="3245403"/>
      </dsp:txXfrm>
    </dsp:sp>
    <dsp:sp modelId="{E29DC03A-8503-45AE-9B42-BCFDA2CB933C}">
      <dsp:nvSpPr>
        <dsp:cNvPr id="0" name=""/>
        <dsp:cNvSpPr/>
      </dsp:nvSpPr>
      <dsp:spPr>
        <a:xfrm>
          <a:off x="337206" y="3789736"/>
          <a:ext cx="5616170" cy="3245403"/>
        </a:xfrm>
        <a:prstGeom prst="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err="1"/>
            <a:t>Jongere</a:t>
          </a:r>
          <a:r>
            <a:rPr lang="en-US" sz="3500" kern="1200" dirty="0"/>
            <a:t> op </a:t>
          </a:r>
          <a:r>
            <a:rPr lang="en-US" sz="3500" kern="1200" dirty="0" err="1"/>
            <a:t>wachtlijst</a:t>
          </a:r>
          <a:r>
            <a:rPr lang="en-US" sz="3500" kern="1200" dirty="0"/>
            <a:t> PAB: </a:t>
          </a:r>
          <a:r>
            <a:rPr lang="en-US" sz="3500" kern="1200" dirty="0" err="1"/>
            <a:t>ik</a:t>
          </a:r>
          <a:r>
            <a:rPr lang="en-US" sz="3500" kern="1200" dirty="0"/>
            <a:t> mag </a:t>
          </a:r>
          <a:r>
            <a:rPr lang="en-US" sz="3500" kern="1200" dirty="0" err="1"/>
            <a:t>blij</a:t>
          </a:r>
          <a:r>
            <a:rPr lang="en-US" sz="3500" kern="1200" dirty="0"/>
            <a:t> </a:t>
          </a:r>
          <a:r>
            <a:rPr lang="en-US" sz="3500" kern="1200" dirty="0" err="1"/>
            <a:t>zijn</a:t>
          </a:r>
          <a:r>
            <a:rPr lang="en-US" sz="3500" kern="1200" dirty="0"/>
            <a:t>, want </a:t>
          </a:r>
          <a:r>
            <a:rPr lang="en-US" sz="3500" kern="1200" dirty="0" err="1"/>
            <a:t>mijn</a:t>
          </a:r>
          <a:r>
            <a:rPr lang="en-US" sz="3500" kern="1200" dirty="0"/>
            <a:t> </a:t>
          </a:r>
          <a:r>
            <a:rPr lang="en-US" sz="3500" kern="1200" dirty="0" err="1"/>
            <a:t>iets</a:t>
          </a:r>
          <a:r>
            <a:rPr lang="en-US" sz="3500" kern="1200" dirty="0"/>
            <a:t> </a:t>
          </a:r>
          <a:r>
            <a:rPr lang="en-US" sz="3500" kern="1200" dirty="0" err="1"/>
            <a:t>oudere</a:t>
          </a:r>
          <a:r>
            <a:rPr lang="en-US" sz="3500" kern="1200" dirty="0"/>
            <a:t> </a:t>
          </a:r>
          <a:r>
            <a:rPr lang="en-US" sz="3500" kern="1200" dirty="0" err="1"/>
            <a:t>vriend</a:t>
          </a:r>
          <a:r>
            <a:rPr lang="en-US" sz="3500" kern="1200" dirty="0"/>
            <a:t> </a:t>
          </a:r>
          <a:r>
            <a:rPr lang="en-US" sz="3500" kern="1200" dirty="0" err="1"/>
            <a:t>verhuisde</a:t>
          </a:r>
          <a:r>
            <a:rPr lang="en-US" sz="3500" kern="1200" dirty="0"/>
            <a:t> </a:t>
          </a:r>
          <a:r>
            <a:rPr lang="en-US" sz="3500" kern="1200" dirty="0" err="1"/>
            <a:t>gewoon</a:t>
          </a:r>
          <a:r>
            <a:rPr lang="en-US" sz="3500" kern="1200" dirty="0"/>
            <a:t> van de </a:t>
          </a:r>
          <a:r>
            <a:rPr lang="en-US" sz="3500" kern="1200" dirty="0" err="1"/>
            <a:t>ene</a:t>
          </a:r>
          <a:r>
            <a:rPr lang="en-US" sz="3500" kern="1200" dirty="0"/>
            <a:t> </a:t>
          </a:r>
          <a:r>
            <a:rPr lang="en-US" sz="3500" kern="1200" dirty="0" err="1"/>
            <a:t>wachtlijst</a:t>
          </a:r>
          <a:r>
            <a:rPr lang="en-US" sz="3500" kern="1200" dirty="0"/>
            <a:t> (PAB) </a:t>
          </a:r>
          <a:r>
            <a:rPr lang="en-US" sz="3500" kern="1200" dirty="0" err="1"/>
            <a:t>naar</a:t>
          </a:r>
          <a:r>
            <a:rPr lang="en-US" sz="3500" kern="1200" dirty="0"/>
            <a:t> de </a:t>
          </a:r>
          <a:r>
            <a:rPr lang="en-US" sz="3500" kern="1200" dirty="0" err="1"/>
            <a:t>andere</a:t>
          </a:r>
          <a:r>
            <a:rPr lang="en-US" sz="3500" kern="1200" dirty="0"/>
            <a:t> (PVB)</a:t>
          </a:r>
        </a:p>
      </dsp:txBody>
      <dsp:txXfrm>
        <a:off x="337206" y="3789736"/>
        <a:ext cx="5616170" cy="3245403"/>
      </dsp:txXfrm>
    </dsp:sp>
    <dsp:sp modelId="{B0726E69-8A85-4B41-8F19-7CE29C41B264}">
      <dsp:nvSpPr>
        <dsp:cNvPr id="0" name=""/>
        <dsp:cNvSpPr/>
      </dsp:nvSpPr>
      <dsp:spPr>
        <a:xfrm>
          <a:off x="6494277" y="3789736"/>
          <a:ext cx="5409005" cy="3245403"/>
        </a:xfrm>
        <a:prstGeom prst="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nl-BE" sz="3500" kern="1200" dirty="0"/>
            <a:t>Ouders van jongeren die van PAB naar PVB gaan: “goed dat de zoon van de buren nu ook een te laag budget heeft, net als wij.”</a:t>
          </a:r>
          <a:endParaRPr lang="en-US" sz="3500" kern="1200" dirty="0"/>
        </a:p>
      </dsp:txBody>
      <dsp:txXfrm>
        <a:off x="6494277" y="3789736"/>
        <a:ext cx="5409005" cy="3245403"/>
      </dsp:txXfrm>
    </dsp:sp>
    <dsp:sp modelId="{10894583-F9A9-4649-93F1-EA16C3500130}">
      <dsp:nvSpPr>
        <dsp:cNvPr id="0" name=""/>
        <dsp:cNvSpPr/>
      </dsp:nvSpPr>
      <dsp:spPr>
        <a:xfrm>
          <a:off x="440789" y="7576040"/>
          <a:ext cx="5409005" cy="3245403"/>
        </a:xfrm>
        <a:prstGeom prst="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err="1"/>
            <a:t>Jongeren</a:t>
          </a:r>
          <a:r>
            <a:rPr lang="en-US" sz="3500" kern="1200" dirty="0"/>
            <a:t>: “Ze </a:t>
          </a:r>
          <a:r>
            <a:rPr lang="en-US" sz="3500" kern="1200" dirty="0" err="1"/>
            <a:t>zeggen</a:t>
          </a:r>
          <a:r>
            <a:rPr lang="en-US" sz="3500" kern="1200" dirty="0"/>
            <a:t> </a:t>
          </a:r>
          <a:r>
            <a:rPr lang="en-US" sz="3500" kern="1200" dirty="0" err="1"/>
            <a:t>dat</a:t>
          </a:r>
          <a:r>
            <a:rPr lang="en-US" sz="3500" kern="1200" dirty="0"/>
            <a:t> </a:t>
          </a:r>
          <a:r>
            <a:rPr lang="en-US" sz="3500" kern="1200" dirty="0" err="1"/>
            <a:t>ik</a:t>
          </a:r>
          <a:r>
            <a:rPr lang="en-US" sz="3500" kern="1200" dirty="0"/>
            <a:t> me </a:t>
          </a:r>
          <a:r>
            <a:rPr lang="en-US" sz="3500" kern="1200" dirty="0" err="1"/>
            <a:t>geen</a:t>
          </a:r>
          <a:r>
            <a:rPr lang="en-US" sz="3500" kern="1200" dirty="0"/>
            <a:t> </a:t>
          </a:r>
          <a:r>
            <a:rPr lang="en-US" sz="3500" kern="1200" dirty="0" err="1"/>
            <a:t>vragen</a:t>
          </a:r>
          <a:r>
            <a:rPr lang="en-US" sz="3500" kern="1200" dirty="0"/>
            <a:t> </a:t>
          </a:r>
          <a:r>
            <a:rPr lang="en-US" sz="3500" kern="1200" dirty="0" err="1"/>
            <a:t>moet</a:t>
          </a:r>
          <a:r>
            <a:rPr lang="en-US" sz="3500" kern="1200" dirty="0"/>
            <a:t> </a:t>
          </a:r>
          <a:r>
            <a:rPr lang="en-US" sz="3500" kern="1200" dirty="0" err="1"/>
            <a:t>stellen</a:t>
          </a:r>
          <a:r>
            <a:rPr lang="en-US" sz="3500" kern="1200" dirty="0"/>
            <a:t>, maar </a:t>
          </a:r>
          <a:r>
            <a:rPr lang="en-US" sz="3500" kern="1200" dirty="0" err="1"/>
            <a:t>dankbaar</a:t>
          </a:r>
          <a:r>
            <a:rPr lang="en-US" sz="3500" kern="1200" dirty="0"/>
            <a:t> mag </a:t>
          </a:r>
          <a:r>
            <a:rPr lang="en-US" sz="3500" kern="1200" dirty="0" err="1"/>
            <a:t>zijn</a:t>
          </a:r>
          <a:r>
            <a:rPr lang="en-US" sz="3500" kern="1200" dirty="0"/>
            <a:t> </a:t>
          </a:r>
          <a:r>
            <a:rPr lang="en-US" sz="3500" kern="1200" dirty="0" err="1"/>
            <a:t>dat</a:t>
          </a:r>
          <a:r>
            <a:rPr lang="en-US" sz="3500" kern="1200" dirty="0"/>
            <a:t>  </a:t>
          </a:r>
          <a:r>
            <a:rPr lang="en-US" sz="3500" kern="1200" dirty="0" err="1"/>
            <a:t>ik</a:t>
          </a:r>
          <a:r>
            <a:rPr lang="en-US" sz="3500" kern="1200" dirty="0"/>
            <a:t> </a:t>
          </a:r>
          <a:r>
            <a:rPr lang="en-US" sz="3500" kern="1200" dirty="0" err="1"/>
            <a:t>toch</a:t>
          </a:r>
          <a:r>
            <a:rPr lang="en-US" sz="3500" kern="1200" dirty="0"/>
            <a:t> </a:t>
          </a:r>
          <a:r>
            <a:rPr lang="en-US" sz="3500" kern="1200" dirty="0" err="1"/>
            <a:t>iets</a:t>
          </a:r>
          <a:r>
            <a:rPr lang="en-US" sz="3500" kern="1200" dirty="0"/>
            <a:t> </a:t>
          </a:r>
          <a:r>
            <a:rPr lang="en-US" sz="3500" kern="1200" dirty="0" err="1"/>
            <a:t>heb</a:t>
          </a:r>
          <a:r>
            <a:rPr lang="en-US" sz="3500" kern="1200" dirty="0"/>
            <a:t>”</a:t>
          </a:r>
        </a:p>
      </dsp:txBody>
      <dsp:txXfrm>
        <a:off x="440789" y="7576040"/>
        <a:ext cx="5409005" cy="3245403"/>
      </dsp:txXfrm>
    </dsp:sp>
    <dsp:sp modelId="{804C3F98-9A91-4364-9A41-229E5B1E591D}">
      <dsp:nvSpPr>
        <dsp:cNvPr id="0" name=""/>
        <dsp:cNvSpPr/>
      </dsp:nvSpPr>
      <dsp:spPr>
        <a:xfrm>
          <a:off x="6390695" y="7576040"/>
          <a:ext cx="5409005" cy="3245403"/>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a:t>
          </a:r>
          <a:r>
            <a:rPr lang="en-US" sz="3500" kern="1200" dirty="0" err="1"/>
            <a:t>Geen</a:t>
          </a:r>
          <a:r>
            <a:rPr lang="en-US" sz="3500" kern="1200" dirty="0"/>
            <a:t> </a:t>
          </a:r>
          <a:r>
            <a:rPr lang="en-US" sz="3500" kern="1200" dirty="0" err="1"/>
            <a:t>probleem</a:t>
          </a:r>
          <a:r>
            <a:rPr lang="en-US" sz="3500" kern="1200" dirty="0"/>
            <a:t>, we </a:t>
          </a:r>
          <a:r>
            <a:rPr lang="en-US" sz="3500" kern="1200" dirty="0" err="1"/>
            <a:t>stoppen</a:t>
          </a:r>
          <a:r>
            <a:rPr lang="en-US" sz="3500" kern="1200" dirty="0"/>
            <a:t> </a:t>
          </a:r>
          <a:r>
            <a:rPr lang="en-US" sz="3500" kern="1200" dirty="0" err="1"/>
            <a:t>gewoon</a:t>
          </a:r>
          <a:r>
            <a:rPr lang="en-US" sz="3500" kern="1200" dirty="0"/>
            <a:t> </a:t>
          </a:r>
          <a:r>
            <a:rPr lang="en-US" sz="3500" kern="1200" dirty="0" err="1"/>
            <a:t>helemaal</a:t>
          </a:r>
          <a:r>
            <a:rPr lang="en-US" sz="3500" kern="1200" dirty="0"/>
            <a:t> met </a:t>
          </a:r>
          <a:r>
            <a:rPr lang="en-US" sz="3500" kern="1200" dirty="0" err="1"/>
            <a:t>werken</a:t>
          </a:r>
          <a:r>
            <a:rPr lang="en-US" sz="3500" kern="1200" dirty="0"/>
            <a:t> en </a:t>
          </a:r>
          <a:r>
            <a:rPr lang="en-US" sz="3500" kern="1200" dirty="0" err="1"/>
            <a:t>doen</a:t>
          </a:r>
          <a:r>
            <a:rPr lang="en-US" sz="3500" kern="1200" dirty="0"/>
            <a:t> </a:t>
          </a:r>
          <a:r>
            <a:rPr lang="en-US" sz="3500" kern="1200" dirty="0" err="1"/>
            <a:t>maandelijks</a:t>
          </a:r>
          <a:r>
            <a:rPr lang="en-US" sz="3500" kern="1200" dirty="0"/>
            <a:t> </a:t>
          </a:r>
          <a:r>
            <a:rPr lang="en-US" sz="3500" kern="1200" dirty="0" err="1"/>
            <a:t>een</a:t>
          </a:r>
          <a:r>
            <a:rPr lang="en-US" sz="3500" kern="1200" dirty="0"/>
            <a:t> </a:t>
          </a:r>
          <a:r>
            <a:rPr lang="en-US" sz="3500" kern="1200" dirty="0" err="1"/>
            <a:t>benefiet</a:t>
          </a:r>
          <a:r>
            <a:rPr lang="en-US" sz="3500" kern="1200" dirty="0"/>
            <a:t> ” </a:t>
          </a:r>
        </a:p>
      </dsp:txBody>
      <dsp:txXfrm>
        <a:off x="6390695" y="7576040"/>
        <a:ext cx="5409005" cy="32454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8AE73F-EF17-4F5C-8D62-5F4E5FDDC634}">
      <dsp:nvSpPr>
        <dsp:cNvPr id="0" name=""/>
        <dsp:cNvSpPr/>
      </dsp:nvSpPr>
      <dsp:spPr>
        <a:xfrm>
          <a:off x="0" y="449229"/>
          <a:ext cx="11040822" cy="16309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nl-BE" sz="4100" kern="1200" dirty="0"/>
            <a:t>Personen met een handicap hebben dezelfde rechten als iedereen. </a:t>
          </a:r>
          <a:endParaRPr lang="en-US" sz="4100" kern="1200" dirty="0"/>
        </a:p>
      </dsp:txBody>
      <dsp:txXfrm>
        <a:off x="79618" y="528847"/>
        <a:ext cx="10881586" cy="1471744"/>
      </dsp:txXfrm>
    </dsp:sp>
    <dsp:sp modelId="{29AB9048-0BE7-4232-8A25-5B5412EEA930}">
      <dsp:nvSpPr>
        <dsp:cNvPr id="0" name=""/>
        <dsp:cNvSpPr/>
      </dsp:nvSpPr>
      <dsp:spPr>
        <a:xfrm>
          <a:off x="0" y="2198289"/>
          <a:ext cx="11040822" cy="16309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dirty="0" err="1"/>
            <a:t>Recht</a:t>
          </a:r>
          <a:r>
            <a:rPr lang="en-US" sz="4100" kern="1200" dirty="0"/>
            <a:t> op alle </a:t>
          </a:r>
          <a:r>
            <a:rPr lang="en-US" sz="4100" kern="1200" dirty="0" err="1"/>
            <a:t>ondersteuning</a:t>
          </a:r>
          <a:r>
            <a:rPr lang="en-US" sz="4100" kern="1200" dirty="0"/>
            <a:t> die </a:t>
          </a:r>
          <a:r>
            <a:rPr lang="en-US" sz="4100" kern="1200" dirty="0" err="1"/>
            <a:t>nodig</a:t>
          </a:r>
          <a:r>
            <a:rPr lang="en-US" sz="4100" kern="1200" dirty="0"/>
            <a:t> is. Budget op </a:t>
          </a:r>
          <a:r>
            <a:rPr lang="en-US" sz="4100" kern="1200" dirty="0" err="1"/>
            <a:t>maat</a:t>
          </a:r>
          <a:r>
            <a:rPr lang="en-US" sz="4100" kern="1200" dirty="0"/>
            <a:t>. </a:t>
          </a:r>
          <a:r>
            <a:rPr lang="en-US" sz="4100" kern="1200" dirty="0" err="1"/>
            <a:t>Niets</a:t>
          </a:r>
          <a:r>
            <a:rPr lang="en-US" sz="4100" kern="1200" dirty="0"/>
            <a:t> </a:t>
          </a:r>
          <a:r>
            <a:rPr lang="en-US" sz="4100" kern="1200" dirty="0" err="1"/>
            <a:t>meer</a:t>
          </a:r>
          <a:r>
            <a:rPr lang="en-US" sz="4100" kern="1200" dirty="0"/>
            <a:t> en </a:t>
          </a:r>
          <a:r>
            <a:rPr lang="en-US" sz="4100" kern="1200" dirty="0" err="1"/>
            <a:t>vooral</a:t>
          </a:r>
          <a:r>
            <a:rPr lang="en-US" sz="4100" kern="1200" dirty="0"/>
            <a:t> </a:t>
          </a:r>
          <a:r>
            <a:rPr lang="en-US" sz="4100" kern="1200" dirty="0" err="1"/>
            <a:t>niets</a:t>
          </a:r>
          <a:r>
            <a:rPr lang="en-US" sz="4100" kern="1200" dirty="0"/>
            <a:t> minder. </a:t>
          </a:r>
        </a:p>
      </dsp:txBody>
      <dsp:txXfrm>
        <a:off x="79618" y="2277907"/>
        <a:ext cx="10881586" cy="1471744"/>
      </dsp:txXfrm>
    </dsp:sp>
    <dsp:sp modelId="{CA3802AA-B5E2-42CF-B900-B933BBED9CDC}">
      <dsp:nvSpPr>
        <dsp:cNvPr id="0" name=""/>
        <dsp:cNvSpPr/>
      </dsp:nvSpPr>
      <dsp:spPr>
        <a:xfrm>
          <a:off x="76016" y="3947349"/>
          <a:ext cx="10888790" cy="163098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nl-BE" sz="4100" kern="1200" dirty="0"/>
            <a:t>Een verdere verdeling van de te kleine koek tast het recht op ondersteuning verder aan. </a:t>
          </a:r>
          <a:endParaRPr lang="en-US" sz="4100" kern="1200" dirty="0"/>
        </a:p>
      </dsp:txBody>
      <dsp:txXfrm>
        <a:off x="155634" y="4026967"/>
        <a:ext cx="10729554" cy="1471744"/>
      </dsp:txXfrm>
    </dsp:sp>
    <dsp:sp modelId="{584D3205-5D16-41A6-A5C0-5AC1C0B53698}">
      <dsp:nvSpPr>
        <dsp:cNvPr id="0" name=""/>
        <dsp:cNvSpPr/>
      </dsp:nvSpPr>
      <dsp:spPr>
        <a:xfrm>
          <a:off x="0" y="5696409"/>
          <a:ext cx="11040822" cy="16309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nl-BE" sz="4100" kern="1200" dirty="0"/>
            <a:t>Los de ongelijkheid in toegang tot rechten tussen jongvolwassenen met en zonder handicap op.</a:t>
          </a:r>
          <a:endParaRPr lang="en-US" sz="4100" kern="1200" dirty="0"/>
        </a:p>
      </dsp:txBody>
      <dsp:txXfrm>
        <a:off x="79618" y="5776027"/>
        <a:ext cx="10881586" cy="1471744"/>
      </dsp:txXfrm>
    </dsp:sp>
    <dsp:sp modelId="{70DF175D-4054-4176-BE1A-E8729F891FC5}">
      <dsp:nvSpPr>
        <dsp:cNvPr id="0" name=""/>
        <dsp:cNvSpPr/>
      </dsp:nvSpPr>
      <dsp:spPr>
        <a:xfrm>
          <a:off x="0" y="7445469"/>
          <a:ext cx="11040822" cy="163098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nl-BE" sz="4100" kern="1200" dirty="0"/>
            <a:t>Een beleid dat kiest voor inclusie, investeert in de toekomst. </a:t>
          </a:r>
          <a:endParaRPr lang="en-US" sz="4100" kern="1200" dirty="0"/>
        </a:p>
      </dsp:txBody>
      <dsp:txXfrm>
        <a:off x="79618" y="7525087"/>
        <a:ext cx="10881586" cy="1471744"/>
      </dsp:txXfrm>
    </dsp:sp>
    <dsp:sp modelId="{A609583E-9A76-40FA-9F61-98A8196D7B50}">
      <dsp:nvSpPr>
        <dsp:cNvPr id="0" name=""/>
        <dsp:cNvSpPr/>
      </dsp:nvSpPr>
      <dsp:spPr>
        <a:xfrm>
          <a:off x="0" y="9194529"/>
          <a:ext cx="11040822" cy="184858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nl-BE" sz="4100" kern="1200" dirty="0"/>
            <a:t>Laat jongeren met een handicap voelen dat ze het waard zijn. “</a:t>
          </a:r>
          <a:r>
            <a:rPr lang="nl-BE" sz="4100" kern="1200" dirty="0" err="1"/>
            <a:t>Proud</a:t>
          </a:r>
          <a:r>
            <a:rPr lang="nl-BE" sz="4100" kern="1200" dirty="0"/>
            <a:t>, strong </a:t>
          </a:r>
          <a:r>
            <a:rPr lang="nl-BE" sz="4100" kern="1200" dirty="0" err="1"/>
            <a:t>and</a:t>
          </a:r>
          <a:r>
            <a:rPr lang="nl-BE" sz="4100" kern="1200" dirty="0"/>
            <a:t> </a:t>
          </a:r>
          <a:r>
            <a:rPr lang="nl-BE" sz="4100" kern="1200" dirty="0" err="1"/>
            <a:t>visible</a:t>
          </a:r>
          <a:r>
            <a:rPr lang="nl-BE" sz="4100" kern="1200" dirty="0"/>
            <a:t>.” </a:t>
          </a:r>
          <a:endParaRPr lang="en-US" sz="4100" kern="1200" dirty="0"/>
        </a:p>
      </dsp:txBody>
      <dsp:txXfrm>
        <a:off x="90240" y="9284769"/>
        <a:ext cx="10860342" cy="166810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1">
            <a:extLst>
              <a:ext uri="{FF2B5EF4-FFF2-40B4-BE49-F238E27FC236}">
                <a16:creationId xmlns:a16="http://schemas.microsoft.com/office/drawing/2014/main" id="{0366918C-61D8-404B-9EE1-09D60C7ACD8F}"/>
              </a:ext>
            </a:extLst>
          </p:cNvPr>
          <p:cNvSpPr>
            <a:spLocks noGrp="1" noRot="1" noChangeAspect="1" noChangeArrowheads="1"/>
          </p:cNvSpPr>
          <p:nvPr>
            <p:ph type="sldImg"/>
          </p:nvPr>
        </p:nvSpPr>
        <p:spPr bwMode="auto">
          <a:xfrm>
            <a:off x="215900" y="812800"/>
            <a:ext cx="7126288" cy="4006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 name="Rectangle 2">
            <a:extLst>
              <a:ext uri="{FF2B5EF4-FFF2-40B4-BE49-F238E27FC236}">
                <a16:creationId xmlns:a16="http://schemas.microsoft.com/office/drawing/2014/main" id="{621D542B-A3E3-44EF-BC75-ADC4750E6849}"/>
              </a:ext>
            </a:extLst>
          </p:cNvPr>
          <p:cNvSpPr>
            <a:spLocks noGrp="1" noChangeArrowheads="1"/>
          </p:cNvSpPr>
          <p:nvPr>
            <p:ph type="body"/>
          </p:nvPr>
        </p:nvSpPr>
        <p:spPr bwMode="auto">
          <a:xfrm>
            <a:off x="755650" y="5078413"/>
            <a:ext cx="6046788" cy="4810125"/>
          </a:xfrm>
          <a:prstGeom prst="rect">
            <a:avLst/>
          </a:prstGeom>
          <a:noFill/>
          <a:ln>
            <a:noFill/>
          </a:ln>
          <a:effectLst/>
        </p:spPr>
        <p:txBody>
          <a:bodyPr vert="horz" wrap="square" lIns="0" tIns="0" rIns="0" bIns="0" numCol="1" anchor="t" anchorCtr="0" compatLnSpc="1">
            <a:prstTxWarp prst="textNoShape">
              <a:avLst/>
            </a:prstTxWarp>
          </a:bodyPr>
          <a:lstStyle/>
          <a:p>
            <a:pPr lvl="0"/>
            <a:endParaRPr lang="nl-BE" altLang="nl-BE" noProof="0"/>
          </a:p>
        </p:txBody>
      </p:sp>
      <p:sp>
        <p:nvSpPr>
          <p:cNvPr id="11267" name="Rectangle 3">
            <a:extLst>
              <a:ext uri="{FF2B5EF4-FFF2-40B4-BE49-F238E27FC236}">
                <a16:creationId xmlns:a16="http://schemas.microsoft.com/office/drawing/2014/main" id="{689F0832-1187-4DFB-B5A7-0C824138115C}"/>
              </a:ext>
            </a:extLst>
          </p:cNvPr>
          <p:cNvSpPr>
            <a:spLocks noGrp="1" noChangeArrowheads="1"/>
          </p:cNvSpPr>
          <p:nvPr>
            <p:ph type="hdr"/>
          </p:nvPr>
        </p:nvSpPr>
        <p:spPr bwMode="auto">
          <a:xfrm>
            <a:off x="0" y="0"/>
            <a:ext cx="3279775" cy="533400"/>
          </a:xfrm>
          <a:prstGeom prst="rect">
            <a:avLst/>
          </a:prstGeom>
          <a:noFill/>
          <a:ln>
            <a:noFill/>
          </a:ln>
          <a:effectLst/>
        </p:spPr>
        <p:txBody>
          <a:bodyPr vert="horz" wrap="square" lIns="0" tIns="0" rIns="0" bIns="0" numCol="1" anchor="t" anchorCtr="0" compatLnSpc="1">
            <a:prstTxWarp prst="textNoShape">
              <a:avLst/>
            </a:prstTxWarp>
          </a:bodyPr>
          <a:lstStyle>
            <a:lvl1pPr eaLnBrk="1">
              <a:lnSpc>
                <a:spcPct val="93000"/>
              </a:lnSpc>
              <a:buClr>
                <a:srgbClr val="000000"/>
              </a:buClr>
              <a:buSzPct val="100000"/>
              <a:buFont typeface="Times New Roman" panose="02020603050405020304" pitchFamily="18" charset="0"/>
              <a:buNone/>
              <a:tabLst>
                <a:tab pos="457200" algn="l"/>
                <a:tab pos="914400" algn="l"/>
                <a:tab pos="1371600" algn="l"/>
                <a:tab pos="1828800" algn="l"/>
                <a:tab pos="2286000" algn="l"/>
                <a:tab pos="2743200" algn="l"/>
                <a:tab pos="3200400" algn="l"/>
              </a:tabLst>
              <a:defRPr sz="1400">
                <a:solidFill>
                  <a:srgbClr val="000000"/>
                </a:solidFill>
                <a:latin typeface="Times New Roman" panose="02020603050405020304" pitchFamily="18" charset="0"/>
                <a:cs typeface="DejaVu Sans" charset="0"/>
              </a:defRPr>
            </a:lvl1pPr>
          </a:lstStyle>
          <a:p>
            <a:pPr>
              <a:defRPr/>
            </a:pPr>
            <a:endParaRPr lang="en-US" altLang="nl-BE"/>
          </a:p>
        </p:txBody>
      </p:sp>
      <p:sp>
        <p:nvSpPr>
          <p:cNvPr id="11268" name="Rectangle 4">
            <a:extLst>
              <a:ext uri="{FF2B5EF4-FFF2-40B4-BE49-F238E27FC236}">
                <a16:creationId xmlns:a16="http://schemas.microsoft.com/office/drawing/2014/main" id="{0B020B4B-8ED0-45A6-ADFA-43AF352164DB}"/>
              </a:ext>
            </a:extLst>
          </p:cNvPr>
          <p:cNvSpPr>
            <a:spLocks noGrp="1" noChangeArrowheads="1"/>
          </p:cNvSpPr>
          <p:nvPr>
            <p:ph type="dt"/>
          </p:nvPr>
        </p:nvSpPr>
        <p:spPr bwMode="auto">
          <a:xfrm>
            <a:off x="4278313" y="0"/>
            <a:ext cx="3279775" cy="533400"/>
          </a:xfrm>
          <a:prstGeom prst="rect">
            <a:avLst/>
          </a:prstGeom>
          <a:noFill/>
          <a:ln>
            <a:noFill/>
          </a:ln>
          <a:effectLst/>
        </p:spPr>
        <p:txBody>
          <a:bodyPr vert="horz" wrap="square" lIns="0" tIns="0" rIns="0" bIns="0" numCol="1" anchor="t" anchorCtr="0" compatLnSpc="1">
            <a:prstTxWarp prst="textNoShape">
              <a:avLst/>
            </a:prstTxWarp>
          </a:bodyPr>
          <a:lstStyle>
            <a:lvl1pPr algn="r" eaLnBrk="1">
              <a:lnSpc>
                <a:spcPct val="93000"/>
              </a:lnSpc>
              <a:buClr>
                <a:srgbClr val="000000"/>
              </a:buClr>
              <a:buSzPct val="100000"/>
              <a:buFont typeface="Times New Roman" panose="02020603050405020304" pitchFamily="18" charset="0"/>
              <a:buNone/>
              <a:tabLst>
                <a:tab pos="457200" algn="l"/>
                <a:tab pos="914400" algn="l"/>
                <a:tab pos="1371600" algn="l"/>
                <a:tab pos="1828800" algn="l"/>
                <a:tab pos="2286000" algn="l"/>
                <a:tab pos="2743200" algn="l"/>
                <a:tab pos="3200400" algn="l"/>
              </a:tabLst>
              <a:defRPr sz="1400">
                <a:solidFill>
                  <a:srgbClr val="000000"/>
                </a:solidFill>
                <a:latin typeface="Times New Roman" panose="02020603050405020304" pitchFamily="18" charset="0"/>
                <a:cs typeface="DejaVu Sans" charset="0"/>
              </a:defRPr>
            </a:lvl1pPr>
          </a:lstStyle>
          <a:p>
            <a:pPr>
              <a:defRPr/>
            </a:pPr>
            <a:endParaRPr lang="en-US" altLang="nl-BE"/>
          </a:p>
        </p:txBody>
      </p:sp>
      <p:sp>
        <p:nvSpPr>
          <p:cNvPr id="11269" name="Rectangle 5">
            <a:extLst>
              <a:ext uri="{FF2B5EF4-FFF2-40B4-BE49-F238E27FC236}">
                <a16:creationId xmlns:a16="http://schemas.microsoft.com/office/drawing/2014/main" id="{9753AFDC-0CB4-4E2F-9AB3-130FBBE3B498}"/>
              </a:ext>
            </a:extLst>
          </p:cNvPr>
          <p:cNvSpPr>
            <a:spLocks noGrp="1" noChangeArrowheads="1"/>
          </p:cNvSpPr>
          <p:nvPr>
            <p:ph type="ftr"/>
          </p:nvPr>
        </p:nvSpPr>
        <p:spPr bwMode="auto">
          <a:xfrm>
            <a:off x="0" y="10156825"/>
            <a:ext cx="3279775" cy="533400"/>
          </a:xfrm>
          <a:prstGeom prst="rect">
            <a:avLst/>
          </a:prstGeom>
          <a:noFill/>
          <a:ln>
            <a:noFill/>
          </a:ln>
          <a:effectLst/>
        </p:spPr>
        <p:txBody>
          <a:bodyPr vert="horz" wrap="square" lIns="0" tIns="0" rIns="0" bIns="0" numCol="1" anchor="b" anchorCtr="0" compatLnSpc="1">
            <a:prstTxWarp prst="textNoShape">
              <a:avLst/>
            </a:prstTxWarp>
          </a:bodyPr>
          <a:lstStyle>
            <a:lvl1pPr eaLnBrk="1">
              <a:lnSpc>
                <a:spcPct val="93000"/>
              </a:lnSpc>
              <a:buClr>
                <a:srgbClr val="000000"/>
              </a:buClr>
              <a:buSzPct val="100000"/>
              <a:buFont typeface="Times New Roman" panose="02020603050405020304" pitchFamily="18" charset="0"/>
              <a:buNone/>
              <a:tabLst>
                <a:tab pos="457200" algn="l"/>
                <a:tab pos="914400" algn="l"/>
                <a:tab pos="1371600" algn="l"/>
                <a:tab pos="1828800" algn="l"/>
                <a:tab pos="2286000" algn="l"/>
                <a:tab pos="2743200" algn="l"/>
                <a:tab pos="3200400" algn="l"/>
              </a:tabLst>
              <a:defRPr sz="1400">
                <a:solidFill>
                  <a:srgbClr val="000000"/>
                </a:solidFill>
                <a:latin typeface="Times New Roman" panose="02020603050405020304" pitchFamily="18" charset="0"/>
                <a:cs typeface="DejaVu Sans" charset="0"/>
              </a:defRPr>
            </a:lvl1pPr>
          </a:lstStyle>
          <a:p>
            <a:pPr>
              <a:defRPr/>
            </a:pPr>
            <a:endParaRPr lang="en-US" altLang="nl-BE"/>
          </a:p>
        </p:txBody>
      </p:sp>
      <p:sp>
        <p:nvSpPr>
          <p:cNvPr id="11270" name="Rectangle 6">
            <a:extLst>
              <a:ext uri="{FF2B5EF4-FFF2-40B4-BE49-F238E27FC236}">
                <a16:creationId xmlns:a16="http://schemas.microsoft.com/office/drawing/2014/main" id="{286AB8B5-E2A1-4C41-939F-E4355A6A640C}"/>
              </a:ext>
            </a:extLst>
          </p:cNvPr>
          <p:cNvSpPr>
            <a:spLocks noGrp="1" noChangeArrowheads="1"/>
          </p:cNvSpPr>
          <p:nvPr>
            <p:ph type="sldNum"/>
          </p:nvPr>
        </p:nvSpPr>
        <p:spPr bwMode="auto">
          <a:xfrm>
            <a:off x="4278313" y="10156825"/>
            <a:ext cx="3279775" cy="533400"/>
          </a:xfrm>
          <a:prstGeom prst="rect">
            <a:avLst/>
          </a:prstGeom>
          <a:noFill/>
          <a:ln>
            <a:noFill/>
          </a:ln>
          <a:effectLst/>
        </p:spPr>
        <p:txBody>
          <a:bodyPr vert="horz" wrap="square" lIns="0" tIns="0" rIns="0" bIns="0" numCol="1" anchor="b" anchorCtr="0" compatLnSpc="1">
            <a:prstTxWarp prst="textNoShape">
              <a:avLst/>
            </a:prstTxWarp>
          </a:bodyPr>
          <a:lstStyle>
            <a:lvl1pPr algn="r" eaLnBrk="1">
              <a:lnSpc>
                <a:spcPct val="93000"/>
              </a:lnSpc>
              <a:buClr>
                <a:srgbClr val="000000"/>
              </a:buClr>
              <a:buSzPct val="100000"/>
              <a:buFont typeface="Times New Roman" panose="02020603050405020304" pitchFamily="18" charset="0"/>
              <a:buNone/>
              <a:tabLst>
                <a:tab pos="457200" algn="l"/>
                <a:tab pos="914400" algn="l"/>
                <a:tab pos="1371600" algn="l"/>
                <a:tab pos="1828800" algn="l"/>
                <a:tab pos="2286000" algn="l"/>
                <a:tab pos="2743200" algn="l"/>
                <a:tab pos="3200400" algn="l"/>
              </a:tabLst>
              <a:defRPr sz="1400" smtClean="0">
                <a:solidFill>
                  <a:srgbClr val="000000"/>
                </a:solidFill>
                <a:latin typeface="Times New Roman" panose="02020603050405020304" pitchFamily="18" charset="0"/>
                <a:cs typeface="DejaVu Sans" charset="0"/>
              </a:defRPr>
            </a:lvl1pPr>
          </a:lstStyle>
          <a:p>
            <a:pPr>
              <a:defRPr/>
            </a:pPr>
            <a:fld id="{C54C8D9A-73F1-4C63-A59F-AA9E274DA483}" type="slidenum">
              <a:rPr lang="en-US" altLang="nl-BE"/>
              <a:pPr>
                <a:defRPr/>
              </a:pPr>
              <a:t>‹nr.›</a:t>
            </a:fld>
            <a:endParaRPr lang="en-US" altLang="nl-BE"/>
          </a:p>
        </p:txBody>
      </p:sp>
    </p:spTree>
    <p:extLst>
      <p:ext uri="{BB962C8B-B14F-4D97-AF65-F5344CB8AC3E}">
        <p14:creationId xmlns:p14="http://schemas.microsoft.com/office/powerpoint/2010/main" val="1923214167"/>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17488" y="812800"/>
            <a:ext cx="7123112" cy="4006850"/>
          </a:xfrm>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p:nvPr>
        </p:nvSpPr>
        <p:spPr/>
        <p:txBody>
          <a:bodyPr/>
          <a:lstStyle/>
          <a:p>
            <a:pPr>
              <a:defRPr/>
            </a:pPr>
            <a:fld id="{C54C8D9A-73F1-4C63-A59F-AA9E274DA483}" type="slidenum">
              <a:rPr lang="en-US" altLang="nl-BE" smtClean="0"/>
              <a:pPr>
                <a:defRPr/>
              </a:pPr>
              <a:t>3</a:t>
            </a:fld>
            <a:endParaRPr lang="en-US" altLang="nl-BE"/>
          </a:p>
        </p:txBody>
      </p:sp>
    </p:spTree>
    <p:extLst>
      <p:ext uri="{BB962C8B-B14F-4D97-AF65-F5344CB8AC3E}">
        <p14:creationId xmlns:p14="http://schemas.microsoft.com/office/powerpoint/2010/main" val="1943029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Text Box 1"/>
          <p:cNvSpPr txBox="1">
            <a:spLocks noChangeArrowheads="1"/>
          </p:cNvSpPr>
          <p:nvPr/>
        </p:nvSpPr>
        <p:spPr bwMode="auto">
          <a:xfrm>
            <a:off x="2143125" y="695325"/>
            <a:ext cx="2571750" cy="3429000"/>
          </a:xfrm>
          <a:prstGeom prst="rect">
            <a:avLst/>
          </a:prstGeom>
          <a:solidFill>
            <a:srgbClr val="FFFFFF"/>
          </a:solidFill>
          <a:ln w="9525">
            <a:solidFill>
              <a:srgbClr val="000000"/>
            </a:solidFill>
            <a:miter lim="800000"/>
            <a:headEnd/>
            <a:tailEnd/>
          </a:ln>
        </p:spPr>
        <p:txBody>
          <a:bodyPr wrap="none" anchor="ctr"/>
          <a:lstStyle/>
          <a:p>
            <a:endParaRPr lang="nl-NL" altLang="nl-BE"/>
          </a:p>
        </p:txBody>
      </p:sp>
      <p:sp>
        <p:nvSpPr>
          <p:cNvPr id="68611" name="Rectangle 2"/>
          <p:cNvSpPr>
            <a:spLocks noGrp="1" noChangeArrowheads="1"/>
          </p:cNvSpPr>
          <p:nvPr>
            <p:ph type="body"/>
          </p:nvPr>
        </p:nvSpPr>
        <p:spPr>
          <a:xfrm>
            <a:off x="685800" y="4343400"/>
            <a:ext cx="54848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nl-NL" altLang="nl-BE">
              <a:latin typeface="Times New Roman" panose="02020603050405020304" pitchFamily="18" charset="0"/>
            </a:endParaRPr>
          </a:p>
        </p:txBody>
      </p:sp>
    </p:spTree>
    <p:extLst>
      <p:ext uri="{BB962C8B-B14F-4D97-AF65-F5344CB8AC3E}">
        <p14:creationId xmlns:p14="http://schemas.microsoft.com/office/powerpoint/2010/main" val="1445479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Text Box 1"/>
          <p:cNvSpPr txBox="1">
            <a:spLocks noChangeArrowheads="1"/>
          </p:cNvSpPr>
          <p:nvPr/>
        </p:nvSpPr>
        <p:spPr bwMode="auto">
          <a:xfrm>
            <a:off x="2143125" y="695325"/>
            <a:ext cx="2571750" cy="3429000"/>
          </a:xfrm>
          <a:prstGeom prst="rect">
            <a:avLst/>
          </a:prstGeom>
          <a:solidFill>
            <a:srgbClr val="FFFFFF"/>
          </a:solidFill>
          <a:ln w="9525">
            <a:solidFill>
              <a:srgbClr val="000000"/>
            </a:solidFill>
            <a:miter lim="800000"/>
            <a:headEnd/>
            <a:tailEnd/>
          </a:ln>
        </p:spPr>
        <p:txBody>
          <a:bodyPr wrap="none" anchor="ctr"/>
          <a:lstStyle/>
          <a:p>
            <a:endParaRPr lang="nl-NL" altLang="nl-BE"/>
          </a:p>
        </p:txBody>
      </p:sp>
      <p:sp>
        <p:nvSpPr>
          <p:cNvPr id="68611" name="Rectangle 2"/>
          <p:cNvSpPr>
            <a:spLocks noGrp="1" noChangeArrowheads="1"/>
          </p:cNvSpPr>
          <p:nvPr>
            <p:ph type="body"/>
          </p:nvPr>
        </p:nvSpPr>
        <p:spPr>
          <a:xfrm>
            <a:off x="685800" y="4343400"/>
            <a:ext cx="54848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nl-NL" altLang="nl-BE">
              <a:latin typeface="Times New Roman" panose="02020603050405020304" pitchFamily="18" charset="0"/>
            </a:endParaRPr>
          </a:p>
        </p:txBody>
      </p:sp>
    </p:spTree>
    <p:extLst>
      <p:ext uri="{BB962C8B-B14F-4D97-AF65-F5344CB8AC3E}">
        <p14:creationId xmlns:p14="http://schemas.microsoft.com/office/powerpoint/2010/main" val="42164611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17488" y="812800"/>
            <a:ext cx="7123112" cy="4006850"/>
          </a:xfrm>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832B4590-BF85-4780-BF26-0F5150A0A9D1}" type="slidenum">
              <a:rPr lang="nl-BE" smtClean="0"/>
              <a:t>21</a:t>
            </a:fld>
            <a:endParaRPr lang="nl-BE"/>
          </a:p>
        </p:txBody>
      </p:sp>
    </p:spTree>
    <p:extLst>
      <p:ext uri="{BB962C8B-B14F-4D97-AF65-F5344CB8AC3E}">
        <p14:creationId xmlns:p14="http://schemas.microsoft.com/office/powerpoint/2010/main" val="429366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Text Box 1">
            <a:extLst>
              <a:ext uri="{FF2B5EF4-FFF2-40B4-BE49-F238E27FC236}">
                <a16:creationId xmlns:a16="http://schemas.microsoft.com/office/drawing/2014/main" id="{DAE2401C-EFE3-459E-8385-8317D456F2A8}"/>
              </a:ext>
            </a:extLst>
          </p:cNvPr>
          <p:cNvSpPr txBox="1">
            <a:spLocks noChangeArrowheads="1"/>
          </p:cNvSpPr>
          <p:nvPr/>
        </p:nvSpPr>
        <p:spPr bwMode="auto">
          <a:xfrm>
            <a:off x="2124075" y="754063"/>
            <a:ext cx="2549525" cy="3722687"/>
          </a:xfrm>
          <a:prstGeom prst="rect">
            <a:avLst/>
          </a:prstGeom>
          <a:solidFill>
            <a:srgbClr val="FFFFFF"/>
          </a:solidFill>
          <a:ln w="9360">
            <a:solidFill>
              <a:srgbClr val="000000"/>
            </a:solidFill>
            <a:miter lim="800000"/>
            <a:headEnd/>
            <a:tailEnd/>
          </a:ln>
        </p:spPr>
        <p:txBody>
          <a:bodyPr wrap="none"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nl-BE" altLang="nl-BE" sz="5400">
              <a:latin typeface="Arial" panose="020B0604020202020204" pitchFamily="34" charset="0"/>
            </a:endParaRPr>
          </a:p>
        </p:txBody>
      </p:sp>
      <p:sp>
        <p:nvSpPr>
          <p:cNvPr id="45059" name="Rectangle 2">
            <a:extLst>
              <a:ext uri="{FF2B5EF4-FFF2-40B4-BE49-F238E27FC236}">
                <a16:creationId xmlns:a16="http://schemas.microsoft.com/office/drawing/2014/main" id="{EB38BE2A-03AE-4FF2-9C23-89442C6FBEC1}"/>
              </a:ext>
            </a:extLst>
          </p:cNvPr>
          <p:cNvSpPr>
            <a:spLocks noGrp="1" noChangeArrowheads="1"/>
          </p:cNvSpPr>
          <p:nvPr>
            <p:ph type="body"/>
          </p:nvPr>
        </p:nvSpPr>
        <p:spPr>
          <a:xfrm>
            <a:off x="679450" y="4714875"/>
            <a:ext cx="5434013" cy="4464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nl-BE" altLang="nl-BE"/>
          </a:p>
        </p:txBody>
      </p:sp>
    </p:spTree>
    <p:extLst>
      <p:ext uri="{BB962C8B-B14F-4D97-AF65-F5344CB8AC3E}">
        <p14:creationId xmlns:p14="http://schemas.microsoft.com/office/powerpoint/2010/main" val="852197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Text Box 1">
            <a:extLst>
              <a:ext uri="{FF2B5EF4-FFF2-40B4-BE49-F238E27FC236}">
                <a16:creationId xmlns:a16="http://schemas.microsoft.com/office/drawing/2014/main" id="{DAE2401C-EFE3-459E-8385-8317D456F2A8}"/>
              </a:ext>
            </a:extLst>
          </p:cNvPr>
          <p:cNvSpPr txBox="1">
            <a:spLocks noChangeArrowheads="1"/>
          </p:cNvSpPr>
          <p:nvPr/>
        </p:nvSpPr>
        <p:spPr bwMode="auto">
          <a:xfrm>
            <a:off x="2124075" y="754063"/>
            <a:ext cx="2549525" cy="3722687"/>
          </a:xfrm>
          <a:prstGeom prst="rect">
            <a:avLst/>
          </a:prstGeom>
          <a:solidFill>
            <a:srgbClr val="FFFFFF"/>
          </a:solidFill>
          <a:ln w="9360">
            <a:solidFill>
              <a:srgbClr val="000000"/>
            </a:solidFill>
            <a:miter lim="800000"/>
            <a:headEnd/>
            <a:tailEnd/>
          </a:ln>
        </p:spPr>
        <p:txBody>
          <a:bodyPr wrap="none"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nl-BE" altLang="nl-BE" sz="5400">
              <a:latin typeface="Arial" panose="020B0604020202020204" pitchFamily="34" charset="0"/>
            </a:endParaRPr>
          </a:p>
        </p:txBody>
      </p:sp>
      <p:sp>
        <p:nvSpPr>
          <p:cNvPr id="45059" name="Rectangle 2">
            <a:extLst>
              <a:ext uri="{FF2B5EF4-FFF2-40B4-BE49-F238E27FC236}">
                <a16:creationId xmlns:a16="http://schemas.microsoft.com/office/drawing/2014/main" id="{EB38BE2A-03AE-4FF2-9C23-89442C6FBEC1}"/>
              </a:ext>
            </a:extLst>
          </p:cNvPr>
          <p:cNvSpPr>
            <a:spLocks noGrp="1" noChangeArrowheads="1"/>
          </p:cNvSpPr>
          <p:nvPr>
            <p:ph type="body"/>
          </p:nvPr>
        </p:nvSpPr>
        <p:spPr>
          <a:xfrm>
            <a:off x="679450" y="4714875"/>
            <a:ext cx="5434013" cy="4464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nl-BE" altLang="nl-BE"/>
          </a:p>
        </p:txBody>
      </p:sp>
    </p:spTree>
    <p:extLst>
      <p:ext uri="{BB962C8B-B14F-4D97-AF65-F5344CB8AC3E}">
        <p14:creationId xmlns:p14="http://schemas.microsoft.com/office/powerpoint/2010/main" val="2128902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Text Box 1">
            <a:extLst>
              <a:ext uri="{FF2B5EF4-FFF2-40B4-BE49-F238E27FC236}">
                <a16:creationId xmlns:a16="http://schemas.microsoft.com/office/drawing/2014/main" id="{DAE2401C-EFE3-459E-8385-8317D456F2A8}"/>
              </a:ext>
            </a:extLst>
          </p:cNvPr>
          <p:cNvSpPr txBox="1">
            <a:spLocks noChangeArrowheads="1"/>
          </p:cNvSpPr>
          <p:nvPr/>
        </p:nvSpPr>
        <p:spPr bwMode="auto">
          <a:xfrm>
            <a:off x="2124075" y="754063"/>
            <a:ext cx="2549525" cy="3722687"/>
          </a:xfrm>
          <a:prstGeom prst="rect">
            <a:avLst/>
          </a:prstGeom>
          <a:solidFill>
            <a:srgbClr val="FFFFFF"/>
          </a:solidFill>
          <a:ln w="9360">
            <a:solidFill>
              <a:srgbClr val="000000"/>
            </a:solidFill>
            <a:miter lim="800000"/>
            <a:headEnd/>
            <a:tailEnd/>
          </a:ln>
        </p:spPr>
        <p:txBody>
          <a:bodyPr wrap="none"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nl-BE" altLang="nl-BE" sz="5400">
              <a:latin typeface="Arial" panose="020B0604020202020204" pitchFamily="34" charset="0"/>
            </a:endParaRPr>
          </a:p>
        </p:txBody>
      </p:sp>
      <p:sp>
        <p:nvSpPr>
          <p:cNvPr id="45059" name="Rectangle 2">
            <a:extLst>
              <a:ext uri="{FF2B5EF4-FFF2-40B4-BE49-F238E27FC236}">
                <a16:creationId xmlns:a16="http://schemas.microsoft.com/office/drawing/2014/main" id="{EB38BE2A-03AE-4FF2-9C23-89442C6FBEC1}"/>
              </a:ext>
            </a:extLst>
          </p:cNvPr>
          <p:cNvSpPr>
            <a:spLocks noGrp="1" noChangeArrowheads="1"/>
          </p:cNvSpPr>
          <p:nvPr>
            <p:ph type="body"/>
          </p:nvPr>
        </p:nvSpPr>
        <p:spPr>
          <a:xfrm>
            <a:off x="679450" y="4714875"/>
            <a:ext cx="5434013" cy="4464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nl-BE" altLang="nl-BE"/>
          </a:p>
        </p:txBody>
      </p:sp>
    </p:spTree>
    <p:extLst>
      <p:ext uri="{BB962C8B-B14F-4D97-AF65-F5344CB8AC3E}">
        <p14:creationId xmlns:p14="http://schemas.microsoft.com/office/powerpoint/2010/main" val="4157953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Text Box 1">
            <a:extLst>
              <a:ext uri="{FF2B5EF4-FFF2-40B4-BE49-F238E27FC236}">
                <a16:creationId xmlns:a16="http://schemas.microsoft.com/office/drawing/2014/main" id="{DAE2401C-EFE3-459E-8385-8317D456F2A8}"/>
              </a:ext>
            </a:extLst>
          </p:cNvPr>
          <p:cNvSpPr txBox="1">
            <a:spLocks noChangeArrowheads="1"/>
          </p:cNvSpPr>
          <p:nvPr/>
        </p:nvSpPr>
        <p:spPr bwMode="auto">
          <a:xfrm>
            <a:off x="2124075" y="754063"/>
            <a:ext cx="2549525" cy="3722687"/>
          </a:xfrm>
          <a:prstGeom prst="rect">
            <a:avLst/>
          </a:prstGeom>
          <a:solidFill>
            <a:srgbClr val="FFFFFF"/>
          </a:solidFill>
          <a:ln w="9360">
            <a:solidFill>
              <a:srgbClr val="000000"/>
            </a:solidFill>
            <a:miter lim="800000"/>
            <a:headEnd/>
            <a:tailEnd/>
          </a:ln>
        </p:spPr>
        <p:txBody>
          <a:bodyPr wrap="none"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nl-BE" altLang="nl-BE" sz="5400">
              <a:latin typeface="Arial" panose="020B0604020202020204" pitchFamily="34" charset="0"/>
            </a:endParaRPr>
          </a:p>
        </p:txBody>
      </p:sp>
      <p:sp>
        <p:nvSpPr>
          <p:cNvPr id="45059" name="Rectangle 2">
            <a:extLst>
              <a:ext uri="{FF2B5EF4-FFF2-40B4-BE49-F238E27FC236}">
                <a16:creationId xmlns:a16="http://schemas.microsoft.com/office/drawing/2014/main" id="{EB38BE2A-03AE-4FF2-9C23-89442C6FBEC1}"/>
              </a:ext>
            </a:extLst>
          </p:cNvPr>
          <p:cNvSpPr>
            <a:spLocks noGrp="1" noChangeArrowheads="1"/>
          </p:cNvSpPr>
          <p:nvPr>
            <p:ph type="body"/>
          </p:nvPr>
        </p:nvSpPr>
        <p:spPr>
          <a:xfrm>
            <a:off x="679450" y="4714875"/>
            <a:ext cx="5434013" cy="4464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nl-BE" altLang="nl-BE"/>
          </a:p>
        </p:txBody>
      </p:sp>
    </p:spTree>
    <p:extLst>
      <p:ext uri="{BB962C8B-B14F-4D97-AF65-F5344CB8AC3E}">
        <p14:creationId xmlns:p14="http://schemas.microsoft.com/office/powerpoint/2010/main" val="3779079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Text Box 1">
            <a:extLst>
              <a:ext uri="{FF2B5EF4-FFF2-40B4-BE49-F238E27FC236}">
                <a16:creationId xmlns:a16="http://schemas.microsoft.com/office/drawing/2014/main" id="{DAE2401C-EFE3-459E-8385-8317D456F2A8}"/>
              </a:ext>
            </a:extLst>
          </p:cNvPr>
          <p:cNvSpPr txBox="1">
            <a:spLocks noChangeArrowheads="1"/>
          </p:cNvSpPr>
          <p:nvPr/>
        </p:nvSpPr>
        <p:spPr bwMode="auto">
          <a:xfrm>
            <a:off x="2124075" y="754063"/>
            <a:ext cx="2549525" cy="3722687"/>
          </a:xfrm>
          <a:prstGeom prst="rect">
            <a:avLst/>
          </a:prstGeom>
          <a:solidFill>
            <a:srgbClr val="FFFFFF"/>
          </a:solidFill>
          <a:ln w="9360">
            <a:solidFill>
              <a:srgbClr val="000000"/>
            </a:solidFill>
            <a:miter lim="800000"/>
            <a:headEnd/>
            <a:tailEnd/>
          </a:ln>
        </p:spPr>
        <p:txBody>
          <a:bodyPr wrap="none"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nl-BE" altLang="nl-BE" sz="5400">
              <a:latin typeface="Arial" panose="020B0604020202020204" pitchFamily="34" charset="0"/>
            </a:endParaRPr>
          </a:p>
        </p:txBody>
      </p:sp>
      <p:sp>
        <p:nvSpPr>
          <p:cNvPr id="45059" name="Rectangle 2">
            <a:extLst>
              <a:ext uri="{FF2B5EF4-FFF2-40B4-BE49-F238E27FC236}">
                <a16:creationId xmlns:a16="http://schemas.microsoft.com/office/drawing/2014/main" id="{EB38BE2A-03AE-4FF2-9C23-89442C6FBEC1}"/>
              </a:ext>
            </a:extLst>
          </p:cNvPr>
          <p:cNvSpPr>
            <a:spLocks noGrp="1" noChangeArrowheads="1"/>
          </p:cNvSpPr>
          <p:nvPr>
            <p:ph type="body"/>
          </p:nvPr>
        </p:nvSpPr>
        <p:spPr>
          <a:xfrm>
            <a:off x="679450" y="4714875"/>
            <a:ext cx="5434013" cy="4464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nl-BE" altLang="nl-BE"/>
          </a:p>
        </p:txBody>
      </p:sp>
    </p:spTree>
    <p:extLst>
      <p:ext uri="{BB962C8B-B14F-4D97-AF65-F5344CB8AC3E}">
        <p14:creationId xmlns:p14="http://schemas.microsoft.com/office/powerpoint/2010/main" val="2631076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Text Box 1"/>
          <p:cNvSpPr txBox="1">
            <a:spLocks noChangeArrowheads="1"/>
          </p:cNvSpPr>
          <p:nvPr/>
        </p:nvSpPr>
        <p:spPr bwMode="auto">
          <a:xfrm>
            <a:off x="2143125" y="695325"/>
            <a:ext cx="2571750" cy="3429000"/>
          </a:xfrm>
          <a:prstGeom prst="rect">
            <a:avLst/>
          </a:prstGeom>
          <a:solidFill>
            <a:srgbClr val="FFFFFF"/>
          </a:solidFill>
          <a:ln w="9525">
            <a:solidFill>
              <a:srgbClr val="000000"/>
            </a:solidFill>
            <a:miter lim="800000"/>
            <a:headEnd/>
            <a:tailEnd/>
          </a:ln>
        </p:spPr>
        <p:txBody>
          <a:bodyPr wrap="none" anchor="ctr"/>
          <a:lstStyle/>
          <a:p>
            <a:endParaRPr lang="nl-NL" altLang="nl-BE"/>
          </a:p>
        </p:txBody>
      </p:sp>
      <p:sp>
        <p:nvSpPr>
          <p:cNvPr id="68611" name="Rectangle 2"/>
          <p:cNvSpPr>
            <a:spLocks noGrp="1" noChangeArrowheads="1"/>
          </p:cNvSpPr>
          <p:nvPr>
            <p:ph type="body"/>
          </p:nvPr>
        </p:nvSpPr>
        <p:spPr>
          <a:xfrm>
            <a:off x="685800" y="4343400"/>
            <a:ext cx="54848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nl-NL" altLang="nl-BE">
              <a:latin typeface="Times New Roman" panose="02020603050405020304" pitchFamily="18" charset="0"/>
            </a:endParaRPr>
          </a:p>
        </p:txBody>
      </p:sp>
    </p:spTree>
    <p:extLst>
      <p:ext uri="{BB962C8B-B14F-4D97-AF65-F5344CB8AC3E}">
        <p14:creationId xmlns:p14="http://schemas.microsoft.com/office/powerpoint/2010/main" val="1216639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Text Box 1"/>
          <p:cNvSpPr txBox="1">
            <a:spLocks noChangeArrowheads="1"/>
          </p:cNvSpPr>
          <p:nvPr/>
        </p:nvSpPr>
        <p:spPr bwMode="auto">
          <a:xfrm>
            <a:off x="2143125" y="695325"/>
            <a:ext cx="2571750" cy="3429000"/>
          </a:xfrm>
          <a:prstGeom prst="rect">
            <a:avLst/>
          </a:prstGeom>
          <a:solidFill>
            <a:srgbClr val="FFFFFF"/>
          </a:solidFill>
          <a:ln w="9525">
            <a:solidFill>
              <a:srgbClr val="000000"/>
            </a:solidFill>
            <a:miter lim="800000"/>
            <a:headEnd/>
            <a:tailEnd/>
          </a:ln>
        </p:spPr>
        <p:txBody>
          <a:bodyPr wrap="none" anchor="ctr"/>
          <a:lstStyle/>
          <a:p>
            <a:endParaRPr lang="nl-NL" altLang="nl-BE"/>
          </a:p>
        </p:txBody>
      </p:sp>
      <p:sp>
        <p:nvSpPr>
          <p:cNvPr id="68611" name="Rectangle 2"/>
          <p:cNvSpPr>
            <a:spLocks noGrp="1" noChangeArrowheads="1"/>
          </p:cNvSpPr>
          <p:nvPr>
            <p:ph type="body"/>
          </p:nvPr>
        </p:nvSpPr>
        <p:spPr>
          <a:xfrm>
            <a:off x="685800" y="4343400"/>
            <a:ext cx="54848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nl-NL" altLang="nl-BE">
              <a:latin typeface="Times New Roman" panose="02020603050405020304" pitchFamily="18" charset="0"/>
            </a:endParaRPr>
          </a:p>
        </p:txBody>
      </p:sp>
    </p:spTree>
    <p:extLst>
      <p:ext uri="{BB962C8B-B14F-4D97-AF65-F5344CB8AC3E}">
        <p14:creationId xmlns:p14="http://schemas.microsoft.com/office/powerpoint/2010/main" val="2888777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Text Box 1"/>
          <p:cNvSpPr txBox="1">
            <a:spLocks noChangeArrowheads="1"/>
          </p:cNvSpPr>
          <p:nvPr/>
        </p:nvSpPr>
        <p:spPr bwMode="auto">
          <a:xfrm>
            <a:off x="2143125" y="695325"/>
            <a:ext cx="2571750" cy="3429000"/>
          </a:xfrm>
          <a:prstGeom prst="rect">
            <a:avLst/>
          </a:prstGeom>
          <a:solidFill>
            <a:srgbClr val="FFFFFF"/>
          </a:solidFill>
          <a:ln w="9525">
            <a:solidFill>
              <a:srgbClr val="000000"/>
            </a:solidFill>
            <a:miter lim="800000"/>
            <a:headEnd/>
            <a:tailEnd/>
          </a:ln>
        </p:spPr>
        <p:txBody>
          <a:bodyPr wrap="none" anchor="ctr"/>
          <a:lstStyle/>
          <a:p>
            <a:endParaRPr lang="nl-NL" altLang="nl-BE"/>
          </a:p>
        </p:txBody>
      </p:sp>
      <p:sp>
        <p:nvSpPr>
          <p:cNvPr id="68611" name="Rectangle 2"/>
          <p:cNvSpPr>
            <a:spLocks noGrp="1" noChangeArrowheads="1"/>
          </p:cNvSpPr>
          <p:nvPr>
            <p:ph type="body"/>
          </p:nvPr>
        </p:nvSpPr>
        <p:spPr>
          <a:xfrm>
            <a:off x="685800" y="4343400"/>
            <a:ext cx="54848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nl-NL" altLang="nl-BE">
              <a:latin typeface="Times New Roman" panose="02020603050405020304" pitchFamily="18" charset="0"/>
            </a:endParaRPr>
          </a:p>
        </p:txBody>
      </p:sp>
    </p:spTree>
    <p:extLst>
      <p:ext uri="{BB962C8B-B14F-4D97-AF65-F5344CB8AC3E}">
        <p14:creationId xmlns:p14="http://schemas.microsoft.com/office/powerpoint/2010/main" val="2754645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4B62C9-A268-5A42-B236-C8A3F590FAD9}"/>
              </a:ext>
            </a:extLst>
          </p:cNvPr>
          <p:cNvSpPr>
            <a:spLocks noGrp="1"/>
          </p:cNvSpPr>
          <p:nvPr>
            <p:ph type="ctrTitle"/>
          </p:nvPr>
        </p:nvSpPr>
        <p:spPr>
          <a:xfrm>
            <a:off x="3048000" y="2244726"/>
            <a:ext cx="18288000" cy="4775200"/>
          </a:xfrm>
        </p:spPr>
        <p:txBody>
          <a:bodyPr anchor="b"/>
          <a:lstStyle>
            <a:lvl1pPr algn="ctr">
              <a:defRPr sz="12000"/>
            </a:lvl1pPr>
          </a:lstStyle>
          <a:p>
            <a:r>
              <a:rPr lang="nl-NL"/>
              <a:t>Klik om stijl te bewerken</a:t>
            </a:r>
            <a:endParaRPr lang="nl-BE"/>
          </a:p>
        </p:txBody>
      </p:sp>
      <p:sp>
        <p:nvSpPr>
          <p:cNvPr id="3" name="Ondertitel 2">
            <a:extLst>
              <a:ext uri="{FF2B5EF4-FFF2-40B4-BE49-F238E27FC236}">
                <a16:creationId xmlns:a16="http://schemas.microsoft.com/office/drawing/2014/main" id="{33EDEBF2-5023-DB47-B62D-B07EEB928488}"/>
              </a:ext>
            </a:extLst>
          </p:cNvPr>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C0EAF491-EB8D-1149-A1E3-F9669A9B5D4D}"/>
              </a:ext>
            </a:extLst>
          </p:cNvPr>
          <p:cNvSpPr>
            <a:spLocks noGrp="1"/>
          </p:cNvSpPr>
          <p:nvPr>
            <p:ph type="dt" sz="half" idx="10"/>
          </p:nvPr>
        </p:nvSpPr>
        <p:spPr/>
        <p:txBody>
          <a:bodyPr/>
          <a:lstStyle/>
          <a:p>
            <a:fld id="{F9DC5A24-99A2-634F-A80B-EDC5D61DC8EE}" type="datetimeFigureOut">
              <a:rPr lang="nl-BE" smtClean="0"/>
              <a:t>21/06/2022</a:t>
            </a:fld>
            <a:endParaRPr lang="nl-BE"/>
          </a:p>
        </p:txBody>
      </p:sp>
      <p:sp>
        <p:nvSpPr>
          <p:cNvPr id="5" name="Tijdelijke aanduiding voor voettekst 4">
            <a:extLst>
              <a:ext uri="{FF2B5EF4-FFF2-40B4-BE49-F238E27FC236}">
                <a16:creationId xmlns:a16="http://schemas.microsoft.com/office/drawing/2014/main" id="{49A1DDEB-A4A8-B54B-9C0A-069E785807FB}"/>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18259903-92FF-E14D-9B85-88E83055354E}"/>
              </a:ext>
            </a:extLst>
          </p:cNvPr>
          <p:cNvSpPr>
            <a:spLocks noGrp="1"/>
          </p:cNvSpPr>
          <p:nvPr>
            <p:ph type="sldNum" sz="quarter" idx="12"/>
          </p:nvPr>
        </p:nvSpPr>
        <p:spPr/>
        <p:txBody>
          <a:bodyPr/>
          <a:lstStyle/>
          <a:p>
            <a:fld id="{5A551063-D7BB-1E47-8F0B-93141455468A}" type="slidenum">
              <a:rPr lang="nl-BE" smtClean="0"/>
              <a:t>‹nr.›</a:t>
            </a:fld>
            <a:endParaRPr lang="nl-BE"/>
          </a:p>
        </p:txBody>
      </p:sp>
    </p:spTree>
    <p:extLst>
      <p:ext uri="{BB962C8B-B14F-4D97-AF65-F5344CB8AC3E}">
        <p14:creationId xmlns:p14="http://schemas.microsoft.com/office/powerpoint/2010/main" val="2657289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13ABFD-ADB2-AC46-94ED-CA7EF4213138}"/>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BE26BDB9-3535-0A49-B9FC-1D2A2AE55C89}"/>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383BCADD-8777-4543-87FB-C1B88755F9F8}"/>
              </a:ext>
            </a:extLst>
          </p:cNvPr>
          <p:cNvSpPr>
            <a:spLocks noGrp="1"/>
          </p:cNvSpPr>
          <p:nvPr>
            <p:ph type="dt" sz="half" idx="10"/>
          </p:nvPr>
        </p:nvSpPr>
        <p:spPr/>
        <p:txBody>
          <a:bodyPr/>
          <a:lstStyle/>
          <a:p>
            <a:fld id="{F9DC5A24-99A2-634F-A80B-EDC5D61DC8EE}" type="datetimeFigureOut">
              <a:rPr lang="nl-BE" smtClean="0"/>
              <a:t>21/06/2022</a:t>
            </a:fld>
            <a:endParaRPr lang="nl-BE"/>
          </a:p>
        </p:txBody>
      </p:sp>
      <p:sp>
        <p:nvSpPr>
          <p:cNvPr id="5" name="Tijdelijke aanduiding voor voettekst 4">
            <a:extLst>
              <a:ext uri="{FF2B5EF4-FFF2-40B4-BE49-F238E27FC236}">
                <a16:creationId xmlns:a16="http://schemas.microsoft.com/office/drawing/2014/main" id="{9A8C5885-09F6-0744-B3B4-84CA0C8D3CB1}"/>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2DBA9E69-2FC8-6049-AB0B-BE8A3C2E0CA9}"/>
              </a:ext>
            </a:extLst>
          </p:cNvPr>
          <p:cNvSpPr>
            <a:spLocks noGrp="1"/>
          </p:cNvSpPr>
          <p:nvPr>
            <p:ph type="sldNum" sz="quarter" idx="12"/>
          </p:nvPr>
        </p:nvSpPr>
        <p:spPr/>
        <p:txBody>
          <a:bodyPr/>
          <a:lstStyle/>
          <a:p>
            <a:fld id="{5A551063-D7BB-1E47-8F0B-93141455468A}" type="slidenum">
              <a:rPr lang="nl-BE" smtClean="0"/>
              <a:t>‹nr.›</a:t>
            </a:fld>
            <a:endParaRPr lang="nl-BE"/>
          </a:p>
        </p:txBody>
      </p:sp>
    </p:spTree>
    <p:extLst>
      <p:ext uri="{BB962C8B-B14F-4D97-AF65-F5344CB8AC3E}">
        <p14:creationId xmlns:p14="http://schemas.microsoft.com/office/powerpoint/2010/main" val="815772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0FAAEF81-C8F4-EF45-9C8E-F329E0DC08E6}"/>
              </a:ext>
            </a:extLst>
          </p:cNvPr>
          <p:cNvSpPr>
            <a:spLocks noGrp="1"/>
          </p:cNvSpPr>
          <p:nvPr>
            <p:ph type="title" orient="vert"/>
          </p:nvPr>
        </p:nvSpPr>
        <p:spPr>
          <a:xfrm>
            <a:off x="17449800" y="730250"/>
            <a:ext cx="5257800" cy="11623676"/>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5A653289-89F6-354C-95C6-F92EEB77A83A}"/>
              </a:ext>
            </a:extLst>
          </p:cNvPr>
          <p:cNvSpPr>
            <a:spLocks noGrp="1"/>
          </p:cNvSpPr>
          <p:nvPr>
            <p:ph type="body" orient="vert" idx="1"/>
          </p:nvPr>
        </p:nvSpPr>
        <p:spPr>
          <a:xfrm>
            <a:off x="1676400" y="730250"/>
            <a:ext cx="15468600" cy="11623676"/>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15F0B0E5-28B1-C240-A489-90389379EAEB}"/>
              </a:ext>
            </a:extLst>
          </p:cNvPr>
          <p:cNvSpPr>
            <a:spLocks noGrp="1"/>
          </p:cNvSpPr>
          <p:nvPr>
            <p:ph type="dt" sz="half" idx="10"/>
          </p:nvPr>
        </p:nvSpPr>
        <p:spPr/>
        <p:txBody>
          <a:bodyPr/>
          <a:lstStyle/>
          <a:p>
            <a:fld id="{F9DC5A24-99A2-634F-A80B-EDC5D61DC8EE}" type="datetimeFigureOut">
              <a:rPr lang="nl-BE" smtClean="0"/>
              <a:t>21/06/2022</a:t>
            </a:fld>
            <a:endParaRPr lang="nl-BE"/>
          </a:p>
        </p:txBody>
      </p:sp>
      <p:sp>
        <p:nvSpPr>
          <p:cNvPr id="5" name="Tijdelijke aanduiding voor voettekst 4">
            <a:extLst>
              <a:ext uri="{FF2B5EF4-FFF2-40B4-BE49-F238E27FC236}">
                <a16:creationId xmlns:a16="http://schemas.microsoft.com/office/drawing/2014/main" id="{DAA598A5-3A88-034A-B24B-A51FABDAED59}"/>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6DC024CC-7FA6-6347-A0E4-79513FB40ADF}"/>
              </a:ext>
            </a:extLst>
          </p:cNvPr>
          <p:cNvSpPr>
            <a:spLocks noGrp="1"/>
          </p:cNvSpPr>
          <p:nvPr>
            <p:ph type="sldNum" sz="quarter" idx="12"/>
          </p:nvPr>
        </p:nvSpPr>
        <p:spPr/>
        <p:txBody>
          <a:bodyPr/>
          <a:lstStyle/>
          <a:p>
            <a:fld id="{5A551063-D7BB-1E47-8F0B-93141455468A}" type="slidenum">
              <a:rPr lang="nl-BE" smtClean="0"/>
              <a:t>‹nr.›</a:t>
            </a:fld>
            <a:endParaRPr lang="nl-BE"/>
          </a:p>
        </p:txBody>
      </p:sp>
    </p:spTree>
    <p:extLst>
      <p:ext uri="{BB962C8B-B14F-4D97-AF65-F5344CB8AC3E}">
        <p14:creationId xmlns:p14="http://schemas.microsoft.com/office/powerpoint/2010/main" val="2568502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A46CD3-669F-EC48-9362-9366862AC8B1}"/>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5D8E5162-08A4-1945-9143-5AB203057754}"/>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E8BEABB5-D949-104A-9CA2-AAE0E9B31408}"/>
              </a:ext>
            </a:extLst>
          </p:cNvPr>
          <p:cNvSpPr>
            <a:spLocks noGrp="1"/>
          </p:cNvSpPr>
          <p:nvPr>
            <p:ph type="dt" sz="half" idx="10"/>
          </p:nvPr>
        </p:nvSpPr>
        <p:spPr/>
        <p:txBody>
          <a:bodyPr/>
          <a:lstStyle/>
          <a:p>
            <a:fld id="{F9DC5A24-99A2-634F-A80B-EDC5D61DC8EE}" type="datetimeFigureOut">
              <a:rPr lang="nl-BE" smtClean="0"/>
              <a:t>21/06/2022</a:t>
            </a:fld>
            <a:endParaRPr lang="nl-BE"/>
          </a:p>
        </p:txBody>
      </p:sp>
      <p:sp>
        <p:nvSpPr>
          <p:cNvPr id="5" name="Tijdelijke aanduiding voor voettekst 4">
            <a:extLst>
              <a:ext uri="{FF2B5EF4-FFF2-40B4-BE49-F238E27FC236}">
                <a16:creationId xmlns:a16="http://schemas.microsoft.com/office/drawing/2014/main" id="{D5AD7DA4-BB89-F647-BD6F-5C268CA8A4A6}"/>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C92E1838-1597-E649-AD0D-4C1A948AEFFC}"/>
              </a:ext>
            </a:extLst>
          </p:cNvPr>
          <p:cNvSpPr>
            <a:spLocks noGrp="1"/>
          </p:cNvSpPr>
          <p:nvPr>
            <p:ph type="sldNum" sz="quarter" idx="12"/>
          </p:nvPr>
        </p:nvSpPr>
        <p:spPr/>
        <p:txBody>
          <a:bodyPr/>
          <a:lstStyle/>
          <a:p>
            <a:fld id="{5A551063-D7BB-1E47-8F0B-93141455468A}" type="slidenum">
              <a:rPr lang="nl-BE" smtClean="0"/>
              <a:t>‹nr.›</a:t>
            </a:fld>
            <a:endParaRPr lang="nl-BE"/>
          </a:p>
        </p:txBody>
      </p:sp>
    </p:spTree>
    <p:extLst>
      <p:ext uri="{BB962C8B-B14F-4D97-AF65-F5344CB8AC3E}">
        <p14:creationId xmlns:p14="http://schemas.microsoft.com/office/powerpoint/2010/main" val="775381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13D1BC-46F7-E640-98D6-ACEEA06F29AF}"/>
              </a:ext>
            </a:extLst>
          </p:cNvPr>
          <p:cNvSpPr>
            <a:spLocks noGrp="1"/>
          </p:cNvSpPr>
          <p:nvPr>
            <p:ph type="title"/>
          </p:nvPr>
        </p:nvSpPr>
        <p:spPr>
          <a:xfrm>
            <a:off x="1663700" y="3419477"/>
            <a:ext cx="21031200" cy="5705474"/>
          </a:xfrm>
        </p:spPr>
        <p:txBody>
          <a:bodyPr anchor="b"/>
          <a:lstStyle>
            <a:lvl1pPr>
              <a:defRPr sz="12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8CE2378A-EEB3-014A-ADC8-6698704D5932}"/>
              </a:ext>
            </a:extLst>
          </p:cNvPr>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4CA10DF5-0E9F-384A-84B7-380A7C11FA2F}"/>
              </a:ext>
            </a:extLst>
          </p:cNvPr>
          <p:cNvSpPr>
            <a:spLocks noGrp="1"/>
          </p:cNvSpPr>
          <p:nvPr>
            <p:ph type="dt" sz="half" idx="10"/>
          </p:nvPr>
        </p:nvSpPr>
        <p:spPr/>
        <p:txBody>
          <a:bodyPr/>
          <a:lstStyle/>
          <a:p>
            <a:fld id="{F9DC5A24-99A2-634F-A80B-EDC5D61DC8EE}" type="datetimeFigureOut">
              <a:rPr lang="nl-BE" smtClean="0"/>
              <a:t>21/06/2022</a:t>
            </a:fld>
            <a:endParaRPr lang="nl-BE"/>
          </a:p>
        </p:txBody>
      </p:sp>
      <p:sp>
        <p:nvSpPr>
          <p:cNvPr id="5" name="Tijdelijke aanduiding voor voettekst 4">
            <a:extLst>
              <a:ext uri="{FF2B5EF4-FFF2-40B4-BE49-F238E27FC236}">
                <a16:creationId xmlns:a16="http://schemas.microsoft.com/office/drawing/2014/main" id="{F3B3BA1C-E5D3-2045-991A-125C8ECE8CC9}"/>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26C1CEF2-C178-D947-B2AC-8E7161A256E1}"/>
              </a:ext>
            </a:extLst>
          </p:cNvPr>
          <p:cNvSpPr>
            <a:spLocks noGrp="1"/>
          </p:cNvSpPr>
          <p:nvPr>
            <p:ph type="sldNum" sz="quarter" idx="12"/>
          </p:nvPr>
        </p:nvSpPr>
        <p:spPr/>
        <p:txBody>
          <a:bodyPr/>
          <a:lstStyle/>
          <a:p>
            <a:fld id="{5A551063-D7BB-1E47-8F0B-93141455468A}" type="slidenum">
              <a:rPr lang="nl-BE" smtClean="0"/>
              <a:t>‹nr.›</a:t>
            </a:fld>
            <a:endParaRPr lang="nl-BE"/>
          </a:p>
        </p:txBody>
      </p:sp>
    </p:spTree>
    <p:extLst>
      <p:ext uri="{BB962C8B-B14F-4D97-AF65-F5344CB8AC3E}">
        <p14:creationId xmlns:p14="http://schemas.microsoft.com/office/powerpoint/2010/main" val="4062897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AA78D3-D4AE-CA4C-8ED9-E71FAA242C96}"/>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A00B8FD6-4CEE-7B4A-BD3E-46B9464B17E0}"/>
              </a:ext>
            </a:extLst>
          </p:cNvPr>
          <p:cNvSpPr>
            <a:spLocks noGrp="1"/>
          </p:cNvSpPr>
          <p:nvPr>
            <p:ph sz="half" idx="1"/>
          </p:nvPr>
        </p:nvSpPr>
        <p:spPr>
          <a:xfrm>
            <a:off x="1676400" y="3651250"/>
            <a:ext cx="10363200" cy="8702676"/>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A99D5B77-F3A1-6D4B-AABD-03C090C5CDD0}"/>
              </a:ext>
            </a:extLst>
          </p:cNvPr>
          <p:cNvSpPr>
            <a:spLocks noGrp="1"/>
          </p:cNvSpPr>
          <p:nvPr>
            <p:ph sz="half" idx="2"/>
          </p:nvPr>
        </p:nvSpPr>
        <p:spPr>
          <a:xfrm>
            <a:off x="12344400" y="3651250"/>
            <a:ext cx="10363200" cy="8702676"/>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BB590323-281D-8445-B2AF-381B78149745}"/>
              </a:ext>
            </a:extLst>
          </p:cNvPr>
          <p:cNvSpPr>
            <a:spLocks noGrp="1"/>
          </p:cNvSpPr>
          <p:nvPr>
            <p:ph type="dt" sz="half" idx="10"/>
          </p:nvPr>
        </p:nvSpPr>
        <p:spPr/>
        <p:txBody>
          <a:bodyPr/>
          <a:lstStyle/>
          <a:p>
            <a:fld id="{F9DC5A24-99A2-634F-A80B-EDC5D61DC8EE}" type="datetimeFigureOut">
              <a:rPr lang="nl-BE" smtClean="0"/>
              <a:t>21/06/2022</a:t>
            </a:fld>
            <a:endParaRPr lang="nl-BE"/>
          </a:p>
        </p:txBody>
      </p:sp>
      <p:sp>
        <p:nvSpPr>
          <p:cNvPr id="6" name="Tijdelijke aanduiding voor voettekst 5">
            <a:extLst>
              <a:ext uri="{FF2B5EF4-FFF2-40B4-BE49-F238E27FC236}">
                <a16:creationId xmlns:a16="http://schemas.microsoft.com/office/drawing/2014/main" id="{57866E10-77A8-CA4F-84D8-458CD8193709}"/>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7EB4EC36-6F8D-DC42-9675-A210B8DDD103}"/>
              </a:ext>
            </a:extLst>
          </p:cNvPr>
          <p:cNvSpPr>
            <a:spLocks noGrp="1"/>
          </p:cNvSpPr>
          <p:nvPr>
            <p:ph type="sldNum" sz="quarter" idx="12"/>
          </p:nvPr>
        </p:nvSpPr>
        <p:spPr/>
        <p:txBody>
          <a:bodyPr/>
          <a:lstStyle/>
          <a:p>
            <a:fld id="{5A551063-D7BB-1E47-8F0B-93141455468A}" type="slidenum">
              <a:rPr lang="nl-BE" smtClean="0"/>
              <a:t>‹nr.›</a:t>
            </a:fld>
            <a:endParaRPr lang="nl-BE"/>
          </a:p>
        </p:txBody>
      </p:sp>
    </p:spTree>
    <p:extLst>
      <p:ext uri="{BB962C8B-B14F-4D97-AF65-F5344CB8AC3E}">
        <p14:creationId xmlns:p14="http://schemas.microsoft.com/office/powerpoint/2010/main" val="1288813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1FA43B-3F8E-D24D-B1FD-BAA0EFF45C01}"/>
              </a:ext>
            </a:extLst>
          </p:cNvPr>
          <p:cNvSpPr>
            <a:spLocks noGrp="1"/>
          </p:cNvSpPr>
          <p:nvPr>
            <p:ph type="title"/>
          </p:nvPr>
        </p:nvSpPr>
        <p:spPr>
          <a:xfrm>
            <a:off x="1679576" y="730251"/>
            <a:ext cx="21031200" cy="2651126"/>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50D49122-ADEA-D54D-8F8B-8B79A9A4558D}"/>
              </a:ext>
            </a:extLst>
          </p:cNvPr>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EC04E503-BF5C-F74B-8743-3EDE552507CF}"/>
              </a:ext>
            </a:extLst>
          </p:cNvPr>
          <p:cNvSpPr>
            <a:spLocks noGrp="1"/>
          </p:cNvSpPr>
          <p:nvPr>
            <p:ph sz="half" idx="2"/>
          </p:nvPr>
        </p:nvSpPr>
        <p:spPr>
          <a:xfrm>
            <a:off x="1679577" y="5010150"/>
            <a:ext cx="10315574" cy="7369176"/>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A00244B6-FCEB-1F48-96E3-A40990614790}"/>
              </a:ext>
            </a:extLst>
          </p:cNvPr>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B75A7CE6-B10A-0846-AA84-44878B42D587}"/>
              </a:ext>
            </a:extLst>
          </p:cNvPr>
          <p:cNvSpPr>
            <a:spLocks noGrp="1"/>
          </p:cNvSpPr>
          <p:nvPr>
            <p:ph sz="quarter" idx="4"/>
          </p:nvPr>
        </p:nvSpPr>
        <p:spPr>
          <a:xfrm>
            <a:off x="12344400" y="5010150"/>
            <a:ext cx="10366376" cy="7369176"/>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9F855086-ED3E-0B45-A8D5-2D0CDE5FCDA2}"/>
              </a:ext>
            </a:extLst>
          </p:cNvPr>
          <p:cNvSpPr>
            <a:spLocks noGrp="1"/>
          </p:cNvSpPr>
          <p:nvPr>
            <p:ph type="dt" sz="half" idx="10"/>
          </p:nvPr>
        </p:nvSpPr>
        <p:spPr/>
        <p:txBody>
          <a:bodyPr/>
          <a:lstStyle/>
          <a:p>
            <a:fld id="{F9DC5A24-99A2-634F-A80B-EDC5D61DC8EE}" type="datetimeFigureOut">
              <a:rPr lang="nl-BE" smtClean="0"/>
              <a:t>21/06/2022</a:t>
            </a:fld>
            <a:endParaRPr lang="nl-BE"/>
          </a:p>
        </p:txBody>
      </p:sp>
      <p:sp>
        <p:nvSpPr>
          <p:cNvPr id="8" name="Tijdelijke aanduiding voor voettekst 7">
            <a:extLst>
              <a:ext uri="{FF2B5EF4-FFF2-40B4-BE49-F238E27FC236}">
                <a16:creationId xmlns:a16="http://schemas.microsoft.com/office/drawing/2014/main" id="{46DF0217-0534-E944-A556-C0473F5091E9}"/>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54FA242B-54D7-9F43-BF37-0FBC8F5C13F9}"/>
              </a:ext>
            </a:extLst>
          </p:cNvPr>
          <p:cNvSpPr>
            <a:spLocks noGrp="1"/>
          </p:cNvSpPr>
          <p:nvPr>
            <p:ph type="sldNum" sz="quarter" idx="12"/>
          </p:nvPr>
        </p:nvSpPr>
        <p:spPr/>
        <p:txBody>
          <a:bodyPr/>
          <a:lstStyle/>
          <a:p>
            <a:fld id="{5A551063-D7BB-1E47-8F0B-93141455468A}" type="slidenum">
              <a:rPr lang="nl-BE" smtClean="0"/>
              <a:t>‹nr.›</a:t>
            </a:fld>
            <a:endParaRPr lang="nl-BE"/>
          </a:p>
        </p:txBody>
      </p:sp>
    </p:spTree>
    <p:extLst>
      <p:ext uri="{BB962C8B-B14F-4D97-AF65-F5344CB8AC3E}">
        <p14:creationId xmlns:p14="http://schemas.microsoft.com/office/powerpoint/2010/main" val="918453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49C929-0D30-4446-BBB3-076B25CFA7BF}"/>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16E53AB4-3DD6-024E-9AEC-BA98F8C5D067}"/>
              </a:ext>
            </a:extLst>
          </p:cNvPr>
          <p:cNvSpPr>
            <a:spLocks noGrp="1"/>
          </p:cNvSpPr>
          <p:nvPr>
            <p:ph type="dt" sz="half" idx="10"/>
          </p:nvPr>
        </p:nvSpPr>
        <p:spPr/>
        <p:txBody>
          <a:bodyPr/>
          <a:lstStyle/>
          <a:p>
            <a:fld id="{F9DC5A24-99A2-634F-A80B-EDC5D61DC8EE}" type="datetimeFigureOut">
              <a:rPr lang="nl-BE" smtClean="0"/>
              <a:t>21/06/2022</a:t>
            </a:fld>
            <a:endParaRPr lang="nl-BE"/>
          </a:p>
        </p:txBody>
      </p:sp>
      <p:sp>
        <p:nvSpPr>
          <p:cNvPr id="4" name="Tijdelijke aanduiding voor voettekst 3">
            <a:extLst>
              <a:ext uri="{FF2B5EF4-FFF2-40B4-BE49-F238E27FC236}">
                <a16:creationId xmlns:a16="http://schemas.microsoft.com/office/drawing/2014/main" id="{D41A366B-1030-254D-9D94-18674693F8A3}"/>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7FAF420B-E4C1-0946-9688-93A0F7F34031}"/>
              </a:ext>
            </a:extLst>
          </p:cNvPr>
          <p:cNvSpPr>
            <a:spLocks noGrp="1"/>
          </p:cNvSpPr>
          <p:nvPr>
            <p:ph type="sldNum" sz="quarter" idx="12"/>
          </p:nvPr>
        </p:nvSpPr>
        <p:spPr/>
        <p:txBody>
          <a:bodyPr/>
          <a:lstStyle/>
          <a:p>
            <a:fld id="{5A551063-D7BB-1E47-8F0B-93141455468A}" type="slidenum">
              <a:rPr lang="nl-BE" smtClean="0"/>
              <a:t>‹nr.›</a:t>
            </a:fld>
            <a:endParaRPr lang="nl-BE"/>
          </a:p>
        </p:txBody>
      </p:sp>
    </p:spTree>
    <p:extLst>
      <p:ext uri="{BB962C8B-B14F-4D97-AF65-F5344CB8AC3E}">
        <p14:creationId xmlns:p14="http://schemas.microsoft.com/office/powerpoint/2010/main" val="495790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0039942E-CAFC-6943-8A78-9DF6A671E804}"/>
              </a:ext>
            </a:extLst>
          </p:cNvPr>
          <p:cNvSpPr>
            <a:spLocks noGrp="1"/>
          </p:cNvSpPr>
          <p:nvPr>
            <p:ph type="dt" sz="half" idx="10"/>
          </p:nvPr>
        </p:nvSpPr>
        <p:spPr/>
        <p:txBody>
          <a:bodyPr/>
          <a:lstStyle/>
          <a:p>
            <a:fld id="{F9DC5A24-99A2-634F-A80B-EDC5D61DC8EE}" type="datetimeFigureOut">
              <a:rPr lang="nl-BE" smtClean="0"/>
              <a:t>21/06/2022</a:t>
            </a:fld>
            <a:endParaRPr lang="nl-BE"/>
          </a:p>
        </p:txBody>
      </p:sp>
      <p:sp>
        <p:nvSpPr>
          <p:cNvPr id="3" name="Tijdelijke aanduiding voor voettekst 2">
            <a:extLst>
              <a:ext uri="{FF2B5EF4-FFF2-40B4-BE49-F238E27FC236}">
                <a16:creationId xmlns:a16="http://schemas.microsoft.com/office/drawing/2014/main" id="{F5A26F0C-F466-6546-A6D4-8CB563D9A446}"/>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AE7E29A2-6B3F-BD44-96D3-DBB90C418625}"/>
              </a:ext>
            </a:extLst>
          </p:cNvPr>
          <p:cNvSpPr>
            <a:spLocks noGrp="1"/>
          </p:cNvSpPr>
          <p:nvPr>
            <p:ph type="sldNum" sz="quarter" idx="12"/>
          </p:nvPr>
        </p:nvSpPr>
        <p:spPr/>
        <p:txBody>
          <a:bodyPr/>
          <a:lstStyle/>
          <a:p>
            <a:fld id="{5A551063-D7BB-1E47-8F0B-93141455468A}" type="slidenum">
              <a:rPr lang="nl-BE" smtClean="0"/>
              <a:t>‹nr.›</a:t>
            </a:fld>
            <a:endParaRPr lang="nl-BE"/>
          </a:p>
        </p:txBody>
      </p:sp>
    </p:spTree>
    <p:extLst>
      <p:ext uri="{BB962C8B-B14F-4D97-AF65-F5344CB8AC3E}">
        <p14:creationId xmlns:p14="http://schemas.microsoft.com/office/powerpoint/2010/main" val="3581470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E1913F-89BD-5B46-840F-1C750B9E4AE8}"/>
              </a:ext>
            </a:extLst>
          </p:cNvPr>
          <p:cNvSpPr>
            <a:spLocks noGrp="1"/>
          </p:cNvSpPr>
          <p:nvPr>
            <p:ph type="title"/>
          </p:nvPr>
        </p:nvSpPr>
        <p:spPr>
          <a:xfrm>
            <a:off x="1679577" y="914400"/>
            <a:ext cx="7864474" cy="3200400"/>
          </a:xfrm>
        </p:spPr>
        <p:txBody>
          <a:bodyPr anchor="b"/>
          <a:lstStyle>
            <a:lvl1pPr>
              <a:defRPr sz="64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A33D6B9E-09E3-D541-B196-6EB47EFDB954}"/>
              </a:ext>
            </a:extLst>
          </p:cNvPr>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9433D3B1-9B0B-FD4F-8E2D-1BFFB6D33FE2}"/>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D487AC23-7017-4F47-8A64-E76B4A3449CE}"/>
              </a:ext>
            </a:extLst>
          </p:cNvPr>
          <p:cNvSpPr>
            <a:spLocks noGrp="1"/>
          </p:cNvSpPr>
          <p:nvPr>
            <p:ph type="dt" sz="half" idx="10"/>
          </p:nvPr>
        </p:nvSpPr>
        <p:spPr/>
        <p:txBody>
          <a:bodyPr/>
          <a:lstStyle/>
          <a:p>
            <a:fld id="{F9DC5A24-99A2-634F-A80B-EDC5D61DC8EE}" type="datetimeFigureOut">
              <a:rPr lang="nl-BE" smtClean="0"/>
              <a:t>21/06/2022</a:t>
            </a:fld>
            <a:endParaRPr lang="nl-BE"/>
          </a:p>
        </p:txBody>
      </p:sp>
      <p:sp>
        <p:nvSpPr>
          <p:cNvPr id="6" name="Tijdelijke aanduiding voor voettekst 5">
            <a:extLst>
              <a:ext uri="{FF2B5EF4-FFF2-40B4-BE49-F238E27FC236}">
                <a16:creationId xmlns:a16="http://schemas.microsoft.com/office/drawing/2014/main" id="{4BF833D6-52C1-A84A-BA1A-3D4D8F587B0A}"/>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4757E20F-CE35-504D-AD83-923505C98033}"/>
              </a:ext>
            </a:extLst>
          </p:cNvPr>
          <p:cNvSpPr>
            <a:spLocks noGrp="1"/>
          </p:cNvSpPr>
          <p:nvPr>
            <p:ph type="sldNum" sz="quarter" idx="12"/>
          </p:nvPr>
        </p:nvSpPr>
        <p:spPr/>
        <p:txBody>
          <a:bodyPr/>
          <a:lstStyle/>
          <a:p>
            <a:fld id="{5A551063-D7BB-1E47-8F0B-93141455468A}" type="slidenum">
              <a:rPr lang="nl-BE" smtClean="0"/>
              <a:t>‹nr.›</a:t>
            </a:fld>
            <a:endParaRPr lang="nl-BE"/>
          </a:p>
        </p:txBody>
      </p:sp>
    </p:spTree>
    <p:extLst>
      <p:ext uri="{BB962C8B-B14F-4D97-AF65-F5344CB8AC3E}">
        <p14:creationId xmlns:p14="http://schemas.microsoft.com/office/powerpoint/2010/main" val="487028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8B3CE4-BDB1-D041-9883-09D5CAD7AEE5}"/>
              </a:ext>
            </a:extLst>
          </p:cNvPr>
          <p:cNvSpPr>
            <a:spLocks noGrp="1"/>
          </p:cNvSpPr>
          <p:nvPr>
            <p:ph type="title"/>
          </p:nvPr>
        </p:nvSpPr>
        <p:spPr>
          <a:xfrm>
            <a:off x="1679577" y="914400"/>
            <a:ext cx="7864474" cy="3200400"/>
          </a:xfrm>
        </p:spPr>
        <p:txBody>
          <a:bodyPr anchor="b"/>
          <a:lstStyle>
            <a:lvl1pPr>
              <a:defRPr sz="64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2122D19B-E607-CC46-9163-F50E3A524ECE}"/>
              </a:ext>
            </a:extLst>
          </p:cNvPr>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nl-BE"/>
          </a:p>
        </p:txBody>
      </p:sp>
      <p:sp>
        <p:nvSpPr>
          <p:cNvPr id="4" name="Tijdelijke aanduiding voor tekst 3">
            <a:extLst>
              <a:ext uri="{FF2B5EF4-FFF2-40B4-BE49-F238E27FC236}">
                <a16:creationId xmlns:a16="http://schemas.microsoft.com/office/drawing/2014/main" id="{7E983F7D-1A08-DA43-852B-EE448EA1CC39}"/>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A0DA712-8258-F044-8E76-0ED77E83102A}"/>
              </a:ext>
            </a:extLst>
          </p:cNvPr>
          <p:cNvSpPr>
            <a:spLocks noGrp="1"/>
          </p:cNvSpPr>
          <p:nvPr>
            <p:ph type="dt" sz="half" idx="10"/>
          </p:nvPr>
        </p:nvSpPr>
        <p:spPr/>
        <p:txBody>
          <a:bodyPr/>
          <a:lstStyle/>
          <a:p>
            <a:fld id="{F9DC5A24-99A2-634F-A80B-EDC5D61DC8EE}" type="datetimeFigureOut">
              <a:rPr lang="nl-BE" smtClean="0"/>
              <a:t>21/06/2022</a:t>
            </a:fld>
            <a:endParaRPr lang="nl-BE"/>
          </a:p>
        </p:txBody>
      </p:sp>
      <p:sp>
        <p:nvSpPr>
          <p:cNvPr id="6" name="Tijdelijke aanduiding voor voettekst 5">
            <a:extLst>
              <a:ext uri="{FF2B5EF4-FFF2-40B4-BE49-F238E27FC236}">
                <a16:creationId xmlns:a16="http://schemas.microsoft.com/office/drawing/2014/main" id="{C8C6C96A-5980-A548-9AF6-782A34A83A92}"/>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A3A7E7F1-43D3-054A-8785-555470DE16E1}"/>
              </a:ext>
            </a:extLst>
          </p:cNvPr>
          <p:cNvSpPr>
            <a:spLocks noGrp="1"/>
          </p:cNvSpPr>
          <p:nvPr>
            <p:ph type="sldNum" sz="quarter" idx="12"/>
          </p:nvPr>
        </p:nvSpPr>
        <p:spPr/>
        <p:txBody>
          <a:bodyPr/>
          <a:lstStyle/>
          <a:p>
            <a:fld id="{5A551063-D7BB-1E47-8F0B-93141455468A}" type="slidenum">
              <a:rPr lang="nl-BE" smtClean="0"/>
              <a:t>‹nr.›</a:t>
            </a:fld>
            <a:endParaRPr lang="nl-BE"/>
          </a:p>
        </p:txBody>
      </p:sp>
    </p:spTree>
    <p:extLst>
      <p:ext uri="{BB962C8B-B14F-4D97-AF65-F5344CB8AC3E}">
        <p14:creationId xmlns:p14="http://schemas.microsoft.com/office/powerpoint/2010/main" val="2558930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47FE9CC-6FB3-6B47-81D5-727DC68EDB4F}"/>
              </a:ext>
            </a:extLst>
          </p:cNvPr>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1242B955-E416-C942-A58C-7A9C84573750}"/>
              </a:ext>
            </a:extLst>
          </p:cNvPr>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81A37936-C9CD-C845-912F-80FFE14D6C69}"/>
              </a:ext>
            </a:extLst>
          </p:cNvPr>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F9DC5A24-99A2-634F-A80B-EDC5D61DC8EE}" type="datetimeFigureOut">
              <a:rPr lang="nl-BE" smtClean="0"/>
              <a:t>21/06/2022</a:t>
            </a:fld>
            <a:endParaRPr lang="nl-BE"/>
          </a:p>
        </p:txBody>
      </p:sp>
      <p:sp>
        <p:nvSpPr>
          <p:cNvPr id="5" name="Tijdelijke aanduiding voor voettekst 4">
            <a:extLst>
              <a:ext uri="{FF2B5EF4-FFF2-40B4-BE49-F238E27FC236}">
                <a16:creationId xmlns:a16="http://schemas.microsoft.com/office/drawing/2014/main" id="{2C2618AD-33D8-4141-8FBD-B0D5FD0DB599}"/>
              </a:ext>
            </a:extLst>
          </p:cNvPr>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nl-BE"/>
          </a:p>
        </p:txBody>
      </p:sp>
      <p:sp>
        <p:nvSpPr>
          <p:cNvPr id="6" name="Tijdelijke aanduiding voor dianummer 5">
            <a:extLst>
              <a:ext uri="{FF2B5EF4-FFF2-40B4-BE49-F238E27FC236}">
                <a16:creationId xmlns:a16="http://schemas.microsoft.com/office/drawing/2014/main" id="{1510E00D-3F3B-E74E-B3E3-B3BE7BD0E070}"/>
              </a:ext>
            </a:extLst>
          </p:cNvPr>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5A551063-D7BB-1E47-8F0B-93141455468A}" type="slidenum">
              <a:rPr lang="nl-BE" smtClean="0"/>
              <a:t>‹nr.›</a:t>
            </a:fld>
            <a:endParaRPr lang="nl-BE"/>
          </a:p>
        </p:txBody>
      </p:sp>
    </p:spTree>
    <p:extLst>
      <p:ext uri="{BB962C8B-B14F-4D97-AF65-F5344CB8AC3E}">
        <p14:creationId xmlns:p14="http://schemas.microsoft.com/office/powerpoint/2010/main" val="2545763745"/>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nl-BE"/>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gripvzw.be/nl/artikel/65/tekst-vn-verdrag-inzake-de-rechten-van-personen-met-een-handicap"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BDD46530-6B86-4661-B315-F5F18A0CED5A}"/>
              </a:ext>
            </a:extLst>
          </p:cNvPr>
          <p:cNvPicPr>
            <a:picLocks noChangeAspect="1"/>
          </p:cNvPicPr>
          <p:nvPr/>
        </p:nvPicPr>
        <p:blipFill>
          <a:blip r:embed="rId2"/>
          <a:stretch>
            <a:fillRect/>
          </a:stretch>
        </p:blipFill>
        <p:spPr>
          <a:xfrm>
            <a:off x="644770" y="963489"/>
            <a:ext cx="8498560" cy="3145808"/>
          </a:xfrm>
          <a:prstGeom prst="rect">
            <a:avLst/>
          </a:prstGeom>
        </p:spPr>
      </p:pic>
      <p:sp>
        <p:nvSpPr>
          <p:cNvPr id="18" name="Rechthoek 17">
            <a:extLst>
              <a:ext uri="{FF2B5EF4-FFF2-40B4-BE49-F238E27FC236}">
                <a16:creationId xmlns:a16="http://schemas.microsoft.com/office/drawing/2014/main" id="{276CCDBD-5BBD-4DDC-935B-0767A64E8645}"/>
              </a:ext>
            </a:extLst>
          </p:cNvPr>
          <p:cNvSpPr/>
          <p:nvPr/>
        </p:nvSpPr>
        <p:spPr>
          <a:xfrm>
            <a:off x="0" y="9144138"/>
            <a:ext cx="24384000" cy="5950040"/>
          </a:xfrm>
          <a:prstGeom prst="rect">
            <a:avLst/>
          </a:prstGeom>
          <a:solidFill>
            <a:srgbClr val="992D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solidFill>
                <a:srgbClr val="EB1E45"/>
              </a:solidFill>
            </a:endParaRPr>
          </a:p>
        </p:txBody>
      </p:sp>
      <p:sp>
        <p:nvSpPr>
          <p:cNvPr id="20" name="Tekstvak 19">
            <a:extLst>
              <a:ext uri="{FF2B5EF4-FFF2-40B4-BE49-F238E27FC236}">
                <a16:creationId xmlns:a16="http://schemas.microsoft.com/office/drawing/2014/main" id="{68743CC0-1DB2-456A-A3F9-652A86025443}"/>
              </a:ext>
            </a:extLst>
          </p:cNvPr>
          <p:cNvSpPr txBox="1"/>
          <p:nvPr/>
        </p:nvSpPr>
        <p:spPr>
          <a:xfrm>
            <a:off x="644770" y="4533169"/>
            <a:ext cx="23950245" cy="5293757"/>
          </a:xfrm>
          <a:prstGeom prst="rect">
            <a:avLst/>
          </a:prstGeom>
          <a:noFill/>
        </p:spPr>
        <p:txBody>
          <a:bodyPr wrap="square" rtlCol="0">
            <a:spAutoFit/>
          </a:bodyPr>
          <a:lstStyle/>
          <a:p>
            <a:pPr>
              <a:spcAft>
                <a:spcPts val="600"/>
              </a:spcAft>
            </a:pPr>
            <a:r>
              <a:rPr lang="nl-BE" sz="6600" dirty="0">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rPr>
              <a:t>Hoorzitting conceptnota </a:t>
            </a:r>
          </a:p>
          <a:p>
            <a:pPr>
              <a:spcAft>
                <a:spcPts val="600"/>
              </a:spcAft>
            </a:pPr>
            <a:r>
              <a:rPr lang="nl-BE" sz="6600" dirty="0">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rPr>
              <a:t>Jongerenbudget</a:t>
            </a:r>
          </a:p>
          <a:p>
            <a:pPr>
              <a:spcAft>
                <a:spcPts val="600"/>
              </a:spcAft>
            </a:pPr>
            <a:endParaRPr lang="nl-BE" sz="6600" dirty="0">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r>
              <a:rPr lang="nl-BE" sz="5400" dirty="0">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rPr>
              <a:t>Vlaams Parlement, 22/06/2022 </a:t>
            </a:r>
          </a:p>
          <a:p>
            <a:pPr>
              <a:spcAft>
                <a:spcPts val="600"/>
              </a:spcAft>
            </a:pPr>
            <a:endParaRPr lang="nl-BE" sz="6600" dirty="0">
              <a:solidFill>
                <a:schemeClr val="tx1">
                  <a:lumMod val="95000"/>
                  <a:lumOff val="5000"/>
                </a:schemeClr>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21" name="Tekstvak 20">
            <a:extLst>
              <a:ext uri="{FF2B5EF4-FFF2-40B4-BE49-F238E27FC236}">
                <a16:creationId xmlns:a16="http://schemas.microsoft.com/office/drawing/2014/main" id="{C8E1E0F5-8FA5-46E5-8536-BF4B3DC9CF8A}"/>
              </a:ext>
            </a:extLst>
          </p:cNvPr>
          <p:cNvSpPr txBox="1"/>
          <p:nvPr/>
        </p:nvSpPr>
        <p:spPr>
          <a:xfrm>
            <a:off x="644770" y="9936355"/>
            <a:ext cx="22359609" cy="2831544"/>
          </a:xfrm>
          <a:prstGeom prst="rect">
            <a:avLst/>
          </a:prstGeom>
          <a:noFill/>
        </p:spPr>
        <p:txBody>
          <a:bodyPr wrap="square" rtlCol="0">
            <a:spAutoFit/>
          </a:bodyPr>
          <a:lstStyle/>
          <a:p>
            <a:r>
              <a:rPr lang="nl-NL" sz="8000" dirty="0">
                <a:solidFill>
                  <a:srgbClr val="FFC000"/>
                </a:solidFill>
                <a:latin typeface="Verdana" panose="020B0604030504040204" pitchFamily="34" charset="0"/>
                <a:ea typeface="Verdana" panose="020B0604030504040204" pitchFamily="34" charset="0"/>
                <a:cs typeface="Microsoft new tai leu"/>
              </a:rPr>
              <a:t>IEDEREEN HEEFT RECHT OP VOLDOENDE EN DE JUISTE ONDERSTEUNING  </a:t>
            </a:r>
            <a:endParaRPr lang="nl-NL" sz="8000" dirty="0">
              <a:solidFill>
                <a:srgbClr val="FFFFFF"/>
              </a:solidFill>
              <a:latin typeface="+mj-lt"/>
              <a:cs typeface="Microsoft new tai leu"/>
            </a:endParaRPr>
          </a:p>
          <a:p>
            <a:endParaRPr lang="nl-NL" dirty="0">
              <a:solidFill>
                <a:srgbClr val="FFFFFF"/>
              </a:solidFill>
              <a:latin typeface="+mj-lt"/>
              <a:cs typeface="Microsoft new tai leu"/>
            </a:endParaRPr>
          </a:p>
        </p:txBody>
      </p:sp>
      <p:pic>
        <p:nvPicPr>
          <p:cNvPr id="2" name="Afbeelding 1">
            <a:extLst>
              <a:ext uri="{FF2B5EF4-FFF2-40B4-BE49-F238E27FC236}">
                <a16:creationId xmlns:a16="http://schemas.microsoft.com/office/drawing/2014/main" id="{A7BC9DF8-473E-4D35-AF7B-56487E720B37}"/>
              </a:ext>
            </a:extLst>
          </p:cNvPr>
          <p:cNvPicPr>
            <a:picLocks noChangeAspect="1"/>
          </p:cNvPicPr>
          <p:nvPr/>
        </p:nvPicPr>
        <p:blipFill>
          <a:blip r:embed="rId3"/>
          <a:stretch>
            <a:fillRect/>
          </a:stretch>
        </p:blipFill>
        <p:spPr>
          <a:xfrm>
            <a:off x="13465118" y="-1738165"/>
            <a:ext cx="10918882" cy="10882303"/>
          </a:xfrm>
          <a:prstGeom prst="rect">
            <a:avLst/>
          </a:prstGeom>
        </p:spPr>
      </p:pic>
    </p:spTree>
    <p:extLst>
      <p:ext uri="{BB962C8B-B14F-4D97-AF65-F5344CB8AC3E}">
        <p14:creationId xmlns:p14="http://schemas.microsoft.com/office/powerpoint/2010/main" val="4498583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 y="0"/>
            <a:ext cx="24377904"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8334542" cy="13716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34" name="Rectangle 1">
            <a:extLst>
              <a:ext uri="{FF2B5EF4-FFF2-40B4-BE49-F238E27FC236}">
                <a16:creationId xmlns:a16="http://schemas.microsoft.com/office/drawing/2014/main" id="{E11EC6A3-169C-41FB-8533-58DFC8748AE9}"/>
              </a:ext>
            </a:extLst>
          </p:cNvPr>
          <p:cNvSpPr>
            <a:spLocks noGrp="1" noChangeArrowheads="1"/>
          </p:cNvSpPr>
          <p:nvPr>
            <p:ph type="title"/>
          </p:nvPr>
        </p:nvSpPr>
        <p:spPr>
          <a:xfrm>
            <a:off x="257908" y="2307144"/>
            <a:ext cx="8254112" cy="8922326"/>
          </a:xfrm>
        </p:spPr>
        <p:txBody>
          <a:bodyPr>
            <a:normAutofit/>
          </a:bodyPr>
          <a:lstStyle/>
          <a:p>
            <a:pPr>
              <a:tabLst>
                <a:tab pos="0" algn="l"/>
                <a:tab pos="895350" algn="l"/>
                <a:tab pos="1793876" algn="l"/>
                <a:tab pos="2692400" algn="l"/>
                <a:tab pos="3590926" algn="l"/>
                <a:tab pos="4489450" algn="l"/>
                <a:tab pos="5387976" algn="l"/>
                <a:tab pos="6286500" algn="l"/>
                <a:tab pos="7185026" algn="l"/>
                <a:tab pos="8083550" algn="l"/>
                <a:tab pos="8982076" algn="l"/>
                <a:tab pos="9880600" algn="l"/>
                <a:tab pos="10779126" algn="l"/>
                <a:tab pos="11677650" algn="l"/>
                <a:tab pos="12576176" algn="l"/>
                <a:tab pos="13474700" algn="l"/>
                <a:tab pos="14373226" algn="l"/>
                <a:tab pos="15271750" algn="l"/>
                <a:tab pos="16170276" algn="l"/>
                <a:tab pos="17068800" algn="l"/>
                <a:tab pos="17967326" algn="l"/>
              </a:tabLst>
            </a:pPr>
            <a:r>
              <a:rPr lang="nl-BE" altLang="nl-BE" b="1" dirty="0">
                <a:solidFill>
                  <a:srgbClr val="FFFFFF"/>
                </a:solidFill>
                <a:latin typeface="Comic Sans MS" panose="030F0702030302020204" pitchFamily="66" charset="0"/>
              </a:rPr>
              <a:t>Rechtenkaders</a:t>
            </a:r>
            <a:br>
              <a:rPr lang="nl-BE" altLang="nl-BE" b="1" dirty="0">
                <a:solidFill>
                  <a:srgbClr val="FFFFFF"/>
                </a:solidFill>
                <a:latin typeface="Comic Sans MS" panose="030F0702030302020204" pitchFamily="66" charset="0"/>
              </a:rPr>
            </a:br>
            <a:br>
              <a:rPr lang="nl-BE" altLang="nl-BE" b="1" dirty="0">
                <a:solidFill>
                  <a:srgbClr val="FFFFFF"/>
                </a:solidFill>
                <a:latin typeface="Comic Sans MS" panose="030F0702030302020204" pitchFamily="66" charset="0"/>
              </a:rPr>
            </a:br>
            <a:r>
              <a:rPr lang="nl-BE" altLang="nl-BE" sz="6000" b="1" dirty="0" err="1">
                <a:solidFill>
                  <a:srgbClr val="FFFFFF"/>
                </a:solidFill>
                <a:latin typeface="Comic Sans MS" panose="030F0702030302020204" pitchFamily="66" charset="0"/>
              </a:rPr>
              <a:t>Concluding</a:t>
            </a:r>
            <a:r>
              <a:rPr lang="nl-BE" altLang="nl-BE" sz="6000" b="1" dirty="0">
                <a:solidFill>
                  <a:srgbClr val="FFFFFF"/>
                </a:solidFill>
                <a:latin typeface="Comic Sans MS" panose="030F0702030302020204" pitchFamily="66" charset="0"/>
              </a:rPr>
              <a:t> </a:t>
            </a:r>
            <a:r>
              <a:rPr lang="nl-BE" altLang="nl-BE" sz="6000" b="1" dirty="0" err="1">
                <a:solidFill>
                  <a:srgbClr val="FFFFFF"/>
                </a:solidFill>
                <a:latin typeface="Comic Sans MS" panose="030F0702030302020204" pitchFamily="66" charset="0"/>
              </a:rPr>
              <a:t>observations</a:t>
            </a:r>
            <a:r>
              <a:rPr lang="nl-BE" altLang="nl-BE" sz="6000" b="1" dirty="0">
                <a:solidFill>
                  <a:srgbClr val="FFFFFF"/>
                </a:solidFill>
                <a:latin typeface="Comic Sans MS" panose="030F0702030302020204" pitchFamily="66" charset="0"/>
              </a:rPr>
              <a:t> IVRK – 28 februari 2019</a:t>
            </a:r>
          </a:p>
        </p:txBody>
      </p:sp>
      <p:sp>
        <p:nvSpPr>
          <p:cNvPr id="76" name="Arc 7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5100804" y="4910958"/>
            <a:ext cx="8166866" cy="8166866"/>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4035" name="Rectangle 2">
            <a:extLst>
              <a:ext uri="{FF2B5EF4-FFF2-40B4-BE49-F238E27FC236}">
                <a16:creationId xmlns:a16="http://schemas.microsoft.com/office/drawing/2014/main" id="{2EEC4DF1-546A-49E8-88A8-D640B2CC966F}"/>
              </a:ext>
            </a:extLst>
          </p:cNvPr>
          <p:cNvSpPr>
            <a:spLocks noGrp="1" noChangeArrowheads="1"/>
          </p:cNvSpPr>
          <p:nvPr>
            <p:ph idx="1"/>
          </p:nvPr>
        </p:nvSpPr>
        <p:spPr>
          <a:xfrm>
            <a:off x="8769928" y="275491"/>
            <a:ext cx="15356164" cy="12802333"/>
          </a:xfrm>
        </p:spPr>
        <p:txBody>
          <a:bodyPr anchor="ctr">
            <a:normAutofit/>
          </a:bodyPr>
          <a:lstStyle/>
          <a:p>
            <a:pPr marL="0" indent="0">
              <a:buNone/>
              <a:tabLst>
                <a:tab pos="685800" algn="l"/>
                <a:tab pos="895350" algn="l"/>
                <a:tab pos="1793876" algn="l"/>
                <a:tab pos="2692400" algn="l"/>
                <a:tab pos="3590926" algn="l"/>
                <a:tab pos="4489450" algn="l"/>
                <a:tab pos="5387976" algn="l"/>
                <a:tab pos="6286500" algn="l"/>
                <a:tab pos="7185026" algn="l"/>
                <a:tab pos="8083550" algn="l"/>
                <a:tab pos="8982076" algn="l"/>
                <a:tab pos="9880600" algn="l"/>
                <a:tab pos="10779126" algn="l"/>
                <a:tab pos="11677650" algn="l"/>
                <a:tab pos="12576176" algn="l"/>
                <a:tab pos="13474700" algn="l"/>
                <a:tab pos="14373226" algn="l"/>
                <a:tab pos="15271750" algn="l"/>
                <a:tab pos="16170276" algn="l"/>
                <a:tab pos="17068800" algn="l"/>
                <a:tab pos="17967326" algn="l"/>
              </a:tabLst>
            </a:pPr>
            <a:endParaRPr lang="nl-BE" altLang="nl-BE" dirty="0">
              <a:latin typeface="Comic Sans MS" panose="030F0702030302020204" pitchFamily="66" charset="0"/>
            </a:endParaRPr>
          </a:p>
          <a:p>
            <a:pPr marL="0" indent="0">
              <a:buNone/>
              <a:tabLst>
                <a:tab pos="685800" algn="l"/>
                <a:tab pos="895350" algn="l"/>
                <a:tab pos="1793876" algn="l"/>
                <a:tab pos="2692400" algn="l"/>
                <a:tab pos="3590926" algn="l"/>
                <a:tab pos="4489450" algn="l"/>
                <a:tab pos="5387976" algn="l"/>
                <a:tab pos="6286500" algn="l"/>
                <a:tab pos="7185026" algn="l"/>
                <a:tab pos="8083550" algn="l"/>
                <a:tab pos="8982076" algn="l"/>
                <a:tab pos="9880600" algn="l"/>
                <a:tab pos="10779126" algn="l"/>
                <a:tab pos="11677650" algn="l"/>
                <a:tab pos="12576176" algn="l"/>
                <a:tab pos="13474700" algn="l"/>
                <a:tab pos="14373226" algn="l"/>
                <a:tab pos="15271750" algn="l"/>
                <a:tab pos="16170276" algn="l"/>
                <a:tab pos="17068800" algn="l"/>
                <a:tab pos="17967326" algn="l"/>
              </a:tabLst>
            </a:pPr>
            <a:endParaRPr lang="nl-BE" altLang="nl-BE" dirty="0">
              <a:latin typeface="Comic Sans MS" panose="030F0702030302020204" pitchFamily="66" charset="0"/>
            </a:endParaRPr>
          </a:p>
          <a:p>
            <a:pPr marL="0" indent="0">
              <a:buNone/>
              <a:tabLst>
                <a:tab pos="685800" algn="l"/>
                <a:tab pos="895350" algn="l"/>
                <a:tab pos="1793876" algn="l"/>
                <a:tab pos="2692400" algn="l"/>
                <a:tab pos="3590926" algn="l"/>
                <a:tab pos="4489450" algn="l"/>
                <a:tab pos="5387976" algn="l"/>
                <a:tab pos="6286500" algn="l"/>
                <a:tab pos="7185026" algn="l"/>
                <a:tab pos="8083550" algn="l"/>
                <a:tab pos="8982076" algn="l"/>
                <a:tab pos="9880600" algn="l"/>
                <a:tab pos="10779126" algn="l"/>
                <a:tab pos="11677650" algn="l"/>
                <a:tab pos="12576176" algn="l"/>
                <a:tab pos="13474700" algn="l"/>
                <a:tab pos="14373226" algn="l"/>
                <a:tab pos="15271750" algn="l"/>
                <a:tab pos="16170276" algn="l"/>
                <a:tab pos="17068800" algn="l"/>
                <a:tab pos="17967326" algn="l"/>
              </a:tabLst>
            </a:pPr>
            <a:r>
              <a:rPr lang="nl-NL" altLang="nl-BE" sz="5200" dirty="0">
                <a:ea typeface="Verdana" panose="020B0604030504040204" pitchFamily="34" charset="0"/>
              </a:rPr>
              <a:t>Het comité voor de rechten van het kind is bezorgd omdat:</a:t>
            </a:r>
          </a:p>
          <a:p>
            <a:pPr marL="0" indent="0">
              <a:buNone/>
              <a:tabLst>
                <a:tab pos="685800" algn="l"/>
                <a:tab pos="895350" algn="l"/>
                <a:tab pos="1793876" algn="l"/>
                <a:tab pos="2692400" algn="l"/>
                <a:tab pos="3590926" algn="l"/>
                <a:tab pos="4489450" algn="l"/>
                <a:tab pos="5387976" algn="l"/>
                <a:tab pos="6286500" algn="l"/>
                <a:tab pos="7185026" algn="l"/>
                <a:tab pos="8083550" algn="l"/>
                <a:tab pos="8982076" algn="l"/>
                <a:tab pos="9880600" algn="l"/>
                <a:tab pos="10779126" algn="l"/>
                <a:tab pos="11677650" algn="l"/>
                <a:tab pos="12576176" algn="l"/>
                <a:tab pos="13474700" algn="l"/>
                <a:tab pos="14373226" algn="l"/>
                <a:tab pos="15271750" algn="l"/>
                <a:tab pos="16170276" algn="l"/>
                <a:tab pos="17068800" algn="l"/>
                <a:tab pos="17967326" algn="l"/>
              </a:tabLst>
            </a:pPr>
            <a:endParaRPr lang="nl-NL" altLang="nl-BE" sz="5200" dirty="0">
              <a:ea typeface="Verdana" panose="020B0604030504040204" pitchFamily="34" charset="0"/>
            </a:endParaRPr>
          </a:p>
          <a:p>
            <a:pPr marL="0" indent="0">
              <a:buNone/>
              <a:tabLst>
                <a:tab pos="685800" algn="l"/>
                <a:tab pos="895350" algn="l"/>
                <a:tab pos="1793876" algn="l"/>
                <a:tab pos="2692400" algn="l"/>
                <a:tab pos="3590926" algn="l"/>
                <a:tab pos="4489450" algn="l"/>
                <a:tab pos="5387976" algn="l"/>
                <a:tab pos="6286500" algn="l"/>
                <a:tab pos="7185026" algn="l"/>
                <a:tab pos="8083550" algn="l"/>
                <a:tab pos="8982076" algn="l"/>
                <a:tab pos="9880600" algn="l"/>
                <a:tab pos="10779126" algn="l"/>
                <a:tab pos="11677650" algn="l"/>
                <a:tab pos="12576176" algn="l"/>
                <a:tab pos="13474700" algn="l"/>
                <a:tab pos="14373226" algn="l"/>
                <a:tab pos="15271750" algn="l"/>
                <a:tab pos="16170276" algn="l"/>
                <a:tab pos="17068800" algn="l"/>
                <a:tab pos="17967326" algn="l"/>
              </a:tabLst>
            </a:pPr>
            <a:r>
              <a:rPr lang="nl-NL" altLang="nl-BE" sz="5200" dirty="0">
                <a:ea typeface="Verdana" panose="020B0604030504040204" pitchFamily="34" charset="0"/>
              </a:rPr>
              <a:t>29b. De ondersteuning voor families om zorg voor hun kinderen te voorzien onvoldoende is, wat leidt tot een hoog niveau van institutionalisering, en het persoonsvolgend budget in Vlaanderen zal pas geïmplementeerd worden voor minderjarigen in 2020.</a:t>
            </a:r>
          </a:p>
          <a:p>
            <a:pPr marL="0" indent="0">
              <a:buNone/>
              <a:tabLst>
                <a:tab pos="685800" algn="l"/>
                <a:tab pos="895350" algn="l"/>
                <a:tab pos="1793876" algn="l"/>
                <a:tab pos="2692400" algn="l"/>
                <a:tab pos="3590926" algn="l"/>
                <a:tab pos="4489450" algn="l"/>
                <a:tab pos="5387976" algn="l"/>
                <a:tab pos="6286500" algn="l"/>
                <a:tab pos="7185026" algn="l"/>
                <a:tab pos="8083550" algn="l"/>
                <a:tab pos="8982076" algn="l"/>
                <a:tab pos="9880600" algn="l"/>
                <a:tab pos="10779126" algn="l"/>
                <a:tab pos="11677650" algn="l"/>
                <a:tab pos="12576176" algn="l"/>
                <a:tab pos="13474700" algn="l"/>
                <a:tab pos="14373226" algn="l"/>
                <a:tab pos="15271750" algn="l"/>
                <a:tab pos="16170276" algn="l"/>
                <a:tab pos="17068800" algn="l"/>
                <a:tab pos="17967326" algn="l"/>
              </a:tabLst>
            </a:pPr>
            <a:endParaRPr lang="nl-NL" altLang="nl-BE" sz="5200" dirty="0">
              <a:ea typeface="Verdana" panose="020B0604030504040204" pitchFamily="34" charset="0"/>
            </a:endParaRPr>
          </a:p>
          <a:p>
            <a:pPr marL="0" indent="0">
              <a:buNone/>
              <a:tabLst>
                <a:tab pos="685800" algn="l"/>
                <a:tab pos="895350" algn="l"/>
                <a:tab pos="1793876" algn="l"/>
                <a:tab pos="2692400" algn="l"/>
                <a:tab pos="3590926" algn="l"/>
                <a:tab pos="4489450" algn="l"/>
                <a:tab pos="5387976" algn="l"/>
                <a:tab pos="6286500" algn="l"/>
                <a:tab pos="7185026" algn="l"/>
                <a:tab pos="8083550" algn="l"/>
                <a:tab pos="8982076" algn="l"/>
                <a:tab pos="9880600" algn="l"/>
                <a:tab pos="10779126" algn="l"/>
                <a:tab pos="11677650" algn="l"/>
                <a:tab pos="12576176" algn="l"/>
                <a:tab pos="13474700" algn="l"/>
                <a:tab pos="14373226" algn="l"/>
                <a:tab pos="15271750" algn="l"/>
                <a:tab pos="16170276" algn="l"/>
                <a:tab pos="17068800" algn="l"/>
                <a:tab pos="17967326" algn="l"/>
              </a:tabLst>
            </a:pPr>
            <a:r>
              <a:rPr lang="nl-NL" altLang="nl-BE" sz="5200" dirty="0">
                <a:ea typeface="Verdana" panose="020B0604030504040204" pitchFamily="34" charset="0"/>
              </a:rPr>
              <a:t>29d. Wachttijden voor de toekenning van persoonlijke assistentiebudgetten kunnen oplopen tot 10 jaar en de budgethoogtes niet overeen komen met de ondersteuningsnood</a:t>
            </a:r>
          </a:p>
          <a:p>
            <a:pPr marL="0" indent="0">
              <a:buNone/>
              <a:tabLst>
                <a:tab pos="685800" algn="l"/>
                <a:tab pos="895350" algn="l"/>
                <a:tab pos="1793876" algn="l"/>
                <a:tab pos="2692400" algn="l"/>
                <a:tab pos="3590926" algn="l"/>
                <a:tab pos="4489450" algn="l"/>
                <a:tab pos="5387976" algn="l"/>
                <a:tab pos="6286500" algn="l"/>
                <a:tab pos="7185026" algn="l"/>
                <a:tab pos="8083550" algn="l"/>
                <a:tab pos="8982076" algn="l"/>
                <a:tab pos="9880600" algn="l"/>
                <a:tab pos="10779126" algn="l"/>
                <a:tab pos="11677650" algn="l"/>
                <a:tab pos="12576176" algn="l"/>
                <a:tab pos="13474700" algn="l"/>
                <a:tab pos="14373226" algn="l"/>
                <a:tab pos="15271750" algn="l"/>
                <a:tab pos="16170276" algn="l"/>
                <a:tab pos="17068800" algn="l"/>
                <a:tab pos="17967326" algn="l"/>
              </a:tabLst>
            </a:pPr>
            <a:endParaRPr lang="nl-BE" altLang="nl-BE" sz="5200" dirty="0">
              <a:ea typeface="Verdana" panose="020B0604030504040204" pitchFamily="34" charset="0"/>
            </a:endParaRPr>
          </a:p>
          <a:p>
            <a:pPr marL="0" indent="0">
              <a:buNone/>
              <a:tabLst>
                <a:tab pos="685800" algn="l"/>
                <a:tab pos="895350" algn="l"/>
                <a:tab pos="1793876" algn="l"/>
                <a:tab pos="2692400" algn="l"/>
                <a:tab pos="3590926" algn="l"/>
                <a:tab pos="4489450" algn="l"/>
                <a:tab pos="5387976" algn="l"/>
                <a:tab pos="6286500" algn="l"/>
                <a:tab pos="7185026" algn="l"/>
                <a:tab pos="8083550" algn="l"/>
                <a:tab pos="8982076" algn="l"/>
                <a:tab pos="9880600" algn="l"/>
                <a:tab pos="10779126" algn="l"/>
                <a:tab pos="11677650" algn="l"/>
                <a:tab pos="12576176" algn="l"/>
                <a:tab pos="13474700" algn="l"/>
                <a:tab pos="14373226" algn="l"/>
                <a:tab pos="15271750" algn="l"/>
                <a:tab pos="16170276" algn="l"/>
                <a:tab pos="17068800" algn="l"/>
                <a:tab pos="17967326" algn="l"/>
              </a:tabLst>
            </a:pPr>
            <a:endParaRPr lang="nl-BE" altLang="nl-BE" dirty="0">
              <a:latin typeface="Comic Sans MS" panose="030F0702030302020204" pitchFamily="66" charset="0"/>
            </a:endParaRPr>
          </a:p>
          <a:p>
            <a:pPr>
              <a:tabLst>
                <a:tab pos="685800" algn="l"/>
                <a:tab pos="895350" algn="l"/>
                <a:tab pos="1793876" algn="l"/>
                <a:tab pos="2692400" algn="l"/>
                <a:tab pos="3590926" algn="l"/>
                <a:tab pos="4489450" algn="l"/>
                <a:tab pos="5387976" algn="l"/>
                <a:tab pos="6286500" algn="l"/>
                <a:tab pos="7185026" algn="l"/>
                <a:tab pos="8083550" algn="l"/>
                <a:tab pos="8982076" algn="l"/>
                <a:tab pos="9880600" algn="l"/>
                <a:tab pos="10779126" algn="l"/>
                <a:tab pos="11677650" algn="l"/>
                <a:tab pos="12576176" algn="l"/>
                <a:tab pos="13474700" algn="l"/>
                <a:tab pos="14373226" algn="l"/>
                <a:tab pos="15271750" algn="l"/>
                <a:tab pos="16170276" algn="l"/>
                <a:tab pos="17068800" algn="l"/>
                <a:tab pos="17967326" algn="l"/>
              </a:tabLst>
            </a:pPr>
            <a:endParaRPr lang="nl-BE" altLang="nl-BE" dirty="0">
              <a:latin typeface="Comic Sans MS" panose="030F0702030302020204" pitchFamily="66" charset="0"/>
            </a:endParaRPr>
          </a:p>
          <a:p>
            <a:pPr>
              <a:tabLst>
                <a:tab pos="685800" algn="l"/>
                <a:tab pos="895350" algn="l"/>
                <a:tab pos="1793876" algn="l"/>
                <a:tab pos="2692400" algn="l"/>
                <a:tab pos="3590926" algn="l"/>
                <a:tab pos="4489450" algn="l"/>
                <a:tab pos="5387976" algn="l"/>
                <a:tab pos="6286500" algn="l"/>
                <a:tab pos="7185026" algn="l"/>
                <a:tab pos="8083550" algn="l"/>
                <a:tab pos="8982076" algn="l"/>
                <a:tab pos="9880600" algn="l"/>
                <a:tab pos="10779126" algn="l"/>
                <a:tab pos="11677650" algn="l"/>
                <a:tab pos="12576176" algn="l"/>
                <a:tab pos="13474700" algn="l"/>
                <a:tab pos="14373226" algn="l"/>
                <a:tab pos="15271750" algn="l"/>
                <a:tab pos="16170276" algn="l"/>
                <a:tab pos="17068800" algn="l"/>
                <a:tab pos="17967326" algn="l"/>
              </a:tabLst>
            </a:pPr>
            <a:endParaRPr lang="nl-BE" altLang="nl-BE" dirty="0">
              <a:latin typeface="Comic Sans MS" panose="030F0702030302020204" pitchFamily="66" charset="0"/>
            </a:endParaRPr>
          </a:p>
        </p:txBody>
      </p:sp>
      <p:pic>
        <p:nvPicPr>
          <p:cNvPr id="7" name="Afbeelding 6" descr="Afbeelding met tekst, teken&#10;&#10;Automatisch gegenereerde beschrijving">
            <a:extLst>
              <a:ext uri="{FF2B5EF4-FFF2-40B4-BE49-F238E27FC236}">
                <a16:creationId xmlns:a16="http://schemas.microsoft.com/office/drawing/2014/main" id="{D8CDBE36-A841-48A2-8157-2A30BFF870F8}"/>
              </a:ext>
            </a:extLst>
          </p:cNvPr>
          <p:cNvPicPr>
            <a:picLocks noChangeAspect="1"/>
          </p:cNvPicPr>
          <p:nvPr/>
        </p:nvPicPr>
        <p:blipFill>
          <a:blip r:embed="rId3"/>
          <a:stretch>
            <a:fillRect/>
          </a:stretch>
        </p:blipFill>
        <p:spPr>
          <a:xfrm>
            <a:off x="8930782" y="11474379"/>
            <a:ext cx="5311600" cy="196613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Tree>
    <p:extLst>
      <p:ext uri="{BB962C8B-B14F-4D97-AF65-F5344CB8AC3E}">
        <p14:creationId xmlns:p14="http://schemas.microsoft.com/office/powerpoint/2010/main" val="108012646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 y="0"/>
            <a:ext cx="24377904"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8334542" cy="13716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34" name="Rectangle 1">
            <a:extLst>
              <a:ext uri="{FF2B5EF4-FFF2-40B4-BE49-F238E27FC236}">
                <a16:creationId xmlns:a16="http://schemas.microsoft.com/office/drawing/2014/main" id="{E11EC6A3-169C-41FB-8533-58DFC8748AE9}"/>
              </a:ext>
            </a:extLst>
          </p:cNvPr>
          <p:cNvSpPr>
            <a:spLocks noGrp="1" noChangeArrowheads="1"/>
          </p:cNvSpPr>
          <p:nvPr>
            <p:ph type="title"/>
          </p:nvPr>
        </p:nvSpPr>
        <p:spPr>
          <a:xfrm>
            <a:off x="257908" y="2307144"/>
            <a:ext cx="8254112" cy="8922326"/>
          </a:xfrm>
        </p:spPr>
        <p:txBody>
          <a:bodyPr>
            <a:normAutofit/>
          </a:bodyPr>
          <a:lstStyle/>
          <a:p>
            <a:pPr>
              <a:tabLst>
                <a:tab pos="0" algn="l"/>
                <a:tab pos="895350" algn="l"/>
                <a:tab pos="1793876" algn="l"/>
                <a:tab pos="2692400" algn="l"/>
                <a:tab pos="3590926" algn="l"/>
                <a:tab pos="4489450" algn="l"/>
                <a:tab pos="5387976" algn="l"/>
                <a:tab pos="6286500" algn="l"/>
                <a:tab pos="7185026" algn="l"/>
                <a:tab pos="8083550" algn="l"/>
                <a:tab pos="8982076" algn="l"/>
                <a:tab pos="9880600" algn="l"/>
                <a:tab pos="10779126" algn="l"/>
                <a:tab pos="11677650" algn="l"/>
                <a:tab pos="12576176" algn="l"/>
                <a:tab pos="13474700" algn="l"/>
                <a:tab pos="14373226" algn="l"/>
                <a:tab pos="15271750" algn="l"/>
                <a:tab pos="16170276" algn="l"/>
                <a:tab pos="17068800" algn="l"/>
                <a:tab pos="17967326" algn="l"/>
              </a:tabLst>
            </a:pPr>
            <a:r>
              <a:rPr lang="nl-BE" altLang="nl-BE" b="1" dirty="0">
                <a:solidFill>
                  <a:srgbClr val="FFFFFF"/>
                </a:solidFill>
                <a:latin typeface="Comic Sans MS" panose="030F0702030302020204" pitchFamily="66" charset="0"/>
              </a:rPr>
              <a:t>Rechtenkaders</a:t>
            </a:r>
            <a:br>
              <a:rPr lang="nl-BE" altLang="nl-BE" b="1" dirty="0">
                <a:solidFill>
                  <a:srgbClr val="FFFFFF"/>
                </a:solidFill>
                <a:latin typeface="Comic Sans MS" panose="030F0702030302020204" pitchFamily="66" charset="0"/>
              </a:rPr>
            </a:br>
            <a:br>
              <a:rPr lang="nl-BE" altLang="nl-BE" b="1" dirty="0">
                <a:solidFill>
                  <a:srgbClr val="FFFFFF"/>
                </a:solidFill>
                <a:latin typeface="Comic Sans MS" panose="030F0702030302020204" pitchFamily="66" charset="0"/>
              </a:rPr>
            </a:br>
            <a:r>
              <a:rPr lang="nl-BE" altLang="nl-BE" sz="6600" b="1" dirty="0" err="1">
                <a:solidFill>
                  <a:srgbClr val="FFFFFF"/>
                </a:solidFill>
                <a:latin typeface="Comic Sans MS" panose="030F0702030302020204" pitchFamily="66" charset="0"/>
              </a:rPr>
              <a:t>Concluding</a:t>
            </a:r>
            <a:r>
              <a:rPr lang="nl-BE" altLang="nl-BE" sz="6600" b="1" dirty="0">
                <a:solidFill>
                  <a:srgbClr val="FFFFFF"/>
                </a:solidFill>
                <a:latin typeface="Comic Sans MS" panose="030F0702030302020204" pitchFamily="66" charset="0"/>
              </a:rPr>
              <a:t> </a:t>
            </a:r>
            <a:r>
              <a:rPr lang="nl-BE" altLang="nl-BE" sz="6600" b="1" dirty="0" err="1">
                <a:solidFill>
                  <a:srgbClr val="FFFFFF"/>
                </a:solidFill>
                <a:latin typeface="Comic Sans MS" panose="030F0702030302020204" pitchFamily="66" charset="0"/>
              </a:rPr>
              <a:t>observations</a:t>
            </a:r>
            <a:r>
              <a:rPr lang="nl-BE" altLang="nl-BE" sz="6600" b="1" dirty="0">
                <a:solidFill>
                  <a:srgbClr val="FFFFFF"/>
                </a:solidFill>
                <a:latin typeface="Comic Sans MS" panose="030F0702030302020204" pitchFamily="66" charset="0"/>
              </a:rPr>
              <a:t> IVRK – 28 februari 2019</a:t>
            </a:r>
          </a:p>
        </p:txBody>
      </p:sp>
      <p:sp>
        <p:nvSpPr>
          <p:cNvPr id="76" name="Arc 7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5100804" y="4910958"/>
            <a:ext cx="8166866" cy="8166866"/>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4035" name="Rectangle 2">
            <a:extLst>
              <a:ext uri="{FF2B5EF4-FFF2-40B4-BE49-F238E27FC236}">
                <a16:creationId xmlns:a16="http://schemas.microsoft.com/office/drawing/2014/main" id="{2EEC4DF1-546A-49E8-88A8-D640B2CC966F}"/>
              </a:ext>
            </a:extLst>
          </p:cNvPr>
          <p:cNvSpPr>
            <a:spLocks noGrp="1" noChangeArrowheads="1"/>
          </p:cNvSpPr>
          <p:nvPr>
            <p:ph idx="1"/>
          </p:nvPr>
        </p:nvSpPr>
        <p:spPr>
          <a:xfrm>
            <a:off x="8769928" y="275491"/>
            <a:ext cx="15356164" cy="12802333"/>
          </a:xfrm>
        </p:spPr>
        <p:txBody>
          <a:bodyPr anchor="ctr">
            <a:normAutofit/>
          </a:bodyPr>
          <a:lstStyle/>
          <a:p>
            <a:pPr marL="0" indent="0">
              <a:buNone/>
              <a:tabLst>
                <a:tab pos="685800" algn="l"/>
                <a:tab pos="895350" algn="l"/>
                <a:tab pos="1793876" algn="l"/>
                <a:tab pos="2692400" algn="l"/>
                <a:tab pos="3590926" algn="l"/>
                <a:tab pos="4489450" algn="l"/>
                <a:tab pos="5387976" algn="l"/>
                <a:tab pos="6286500" algn="l"/>
                <a:tab pos="7185026" algn="l"/>
                <a:tab pos="8083550" algn="l"/>
                <a:tab pos="8982076" algn="l"/>
                <a:tab pos="9880600" algn="l"/>
                <a:tab pos="10779126" algn="l"/>
                <a:tab pos="11677650" algn="l"/>
                <a:tab pos="12576176" algn="l"/>
                <a:tab pos="13474700" algn="l"/>
                <a:tab pos="14373226" algn="l"/>
                <a:tab pos="15271750" algn="l"/>
                <a:tab pos="16170276" algn="l"/>
                <a:tab pos="17068800" algn="l"/>
                <a:tab pos="17967326" algn="l"/>
              </a:tabLst>
            </a:pPr>
            <a:endParaRPr lang="nl-BE" altLang="nl-BE" dirty="0">
              <a:latin typeface="Comic Sans MS" panose="030F0702030302020204" pitchFamily="66" charset="0"/>
            </a:endParaRPr>
          </a:p>
          <a:p>
            <a:pPr marL="0" marR="0" lvl="0" indent="0" algn="l" defTabSz="1828800" rtl="0" eaLnBrk="1" fontAlgn="auto" latinLnBrk="0" hangingPunct="1">
              <a:lnSpc>
                <a:spcPct val="107000"/>
              </a:lnSpc>
              <a:spcBef>
                <a:spcPts val="2000"/>
              </a:spcBef>
              <a:spcAft>
                <a:spcPts val="800"/>
              </a:spcAft>
              <a:buClrTx/>
              <a:buSzTx/>
              <a:buFont typeface="Arial" panose="020B0604020202020204" pitchFamily="34" charset="0"/>
              <a:buNone/>
              <a:tabLst/>
              <a:defRPr/>
            </a:pPr>
            <a:endParaRPr kumimoji="0" lang="nl-NL" sz="80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l" defTabSz="1828800" rtl="0" eaLnBrk="1" fontAlgn="auto" latinLnBrk="0" hangingPunct="1">
              <a:lnSpc>
                <a:spcPct val="107000"/>
              </a:lnSpc>
              <a:spcBef>
                <a:spcPts val="2000"/>
              </a:spcBef>
              <a:spcAft>
                <a:spcPts val="800"/>
              </a:spcAft>
              <a:buClrTx/>
              <a:buSzTx/>
              <a:buFont typeface="Arial" panose="020B0604020202020204" pitchFamily="34" charset="0"/>
              <a:buNone/>
              <a:tabLst/>
              <a:defRPr/>
            </a:pPr>
            <a:r>
              <a:rPr kumimoji="0" lang="nl-NL" sz="80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30 d. “Het comité spoort ons land aan om de introductie van persoonlijke assistentiebudgetten in heel het land te realiseren, met budgethoogtes die aangepast zijn aan de noden van het kind en zonder wachttijden.” </a:t>
            </a:r>
            <a:endParaRPr kumimoji="0" lang="nl-BE" sz="80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0" indent="0">
              <a:buNone/>
              <a:tabLst>
                <a:tab pos="685800" algn="l"/>
                <a:tab pos="895350" algn="l"/>
                <a:tab pos="1793876" algn="l"/>
                <a:tab pos="2692400" algn="l"/>
                <a:tab pos="3590926" algn="l"/>
                <a:tab pos="4489450" algn="l"/>
                <a:tab pos="5387976" algn="l"/>
                <a:tab pos="6286500" algn="l"/>
                <a:tab pos="7185026" algn="l"/>
                <a:tab pos="8083550" algn="l"/>
                <a:tab pos="8982076" algn="l"/>
                <a:tab pos="9880600" algn="l"/>
                <a:tab pos="10779126" algn="l"/>
                <a:tab pos="11677650" algn="l"/>
                <a:tab pos="12576176" algn="l"/>
                <a:tab pos="13474700" algn="l"/>
                <a:tab pos="14373226" algn="l"/>
                <a:tab pos="15271750" algn="l"/>
                <a:tab pos="16170276" algn="l"/>
                <a:tab pos="17068800" algn="l"/>
                <a:tab pos="17967326" algn="l"/>
              </a:tabLst>
            </a:pPr>
            <a:endParaRPr lang="nl-BE" altLang="nl-BE" dirty="0">
              <a:latin typeface="Comic Sans MS" panose="030F0702030302020204" pitchFamily="66" charset="0"/>
            </a:endParaRPr>
          </a:p>
          <a:p>
            <a:pPr marL="0" indent="0">
              <a:buNone/>
              <a:tabLst>
                <a:tab pos="685800" algn="l"/>
                <a:tab pos="895350" algn="l"/>
                <a:tab pos="1793876" algn="l"/>
                <a:tab pos="2692400" algn="l"/>
                <a:tab pos="3590926" algn="l"/>
                <a:tab pos="4489450" algn="l"/>
                <a:tab pos="5387976" algn="l"/>
                <a:tab pos="6286500" algn="l"/>
                <a:tab pos="7185026" algn="l"/>
                <a:tab pos="8083550" algn="l"/>
                <a:tab pos="8982076" algn="l"/>
                <a:tab pos="9880600" algn="l"/>
                <a:tab pos="10779126" algn="l"/>
                <a:tab pos="11677650" algn="l"/>
                <a:tab pos="12576176" algn="l"/>
                <a:tab pos="13474700" algn="l"/>
                <a:tab pos="14373226" algn="l"/>
                <a:tab pos="15271750" algn="l"/>
                <a:tab pos="16170276" algn="l"/>
                <a:tab pos="17068800" algn="l"/>
                <a:tab pos="17967326" algn="l"/>
              </a:tabLst>
            </a:pPr>
            <a:endParaRPr lang="nl-BE" altLang="nl-BE" sz="5200" dirty="0">
              <a:ea typeface="Verdana" panose="020B0604030504040204" pitchFamily="34" charset="0"/>
            </a:endParaRPr>
          </a:p>
          <a:p>
            <a:pPr marL="0" indent="0">
              <a:buNone/>
              <a:tabLst>
                <a:tab pos="685800" algn="l"/>
                <a:tab pos="895350" algn="l"/>
                <a:tab pos="1793876" algn="l"/>
                <a:tab pos="2692400" algn="l"/>
                <a:tab pos="3590926" algn="l"/>
                <a:tab pos="4489450" algn="l"/>
                <a:tab pos="5387976" algn="l"/>
                <a:tab pos="6286500" algn="l"/>
                <a:tab pos="7185026" algn="l"/>
                <a:tab pos="8083550" algn="l"/>
                <a:tab pos="8982076" algn="l"/>
                <a:tab pos="9880600" algn="l"/>
                <a:tab pos="10779126" algn="l"/>
                <a:tab pos="11677650" algn="l"/>
                <a:tab pos="12576176" algn="l"/>
                <a:tab pos="13474700" algn="l"/>
                <a:tab pos="14373226" algn="l"/>
                <a:tab pos="15271750" algn="l"/>
                <a:tab pos="16170276" algn="l"/>
                <a:tab pos="17068800" algn="l"/>
                <a:tab pos="17967326" algn="l"/>
              </a:tabLst>
            </a:pPr>
            <a:endParaRPr lang="nl-BE" altLang="nl-BE" dirty="0">
              <a:latin typeface="Comic Sans MS" panose="030F0702030302020204" pitchFamily="66" charset="0"/>
            </a:endParaRPr>
          </a:p>
          <a:p>
            <a:pPr>
              <a:tabLst>
                <a:tab pos="685800" algn="l"/>
                <a:tab pos="895350" algn="l"/>
                <a:tab pos="1793876" algn="l"/>
                <a:tab pos="2692400" algn="l"/>
                <a:tab pos="3590926" algn="l"/>
                <a:tab pos="4489450" algn="l"/>
                <a:tab pos="5387976" algn="l"/>
                <a:tab pos="6286500" algn="l"/>
                <a:tab pos="7185026" algn="l"/>
                <a:tab pos="8083550" algn="l"/>
                <a:tab pos="8982076" algn="l"/>
                <a:tab pos="9880600" algn="l"/>
                <a:tab pos="10779126" algn="l"/>
                <a:tab pos="11677650" algn="l"/>
                <a:tab pos="12576176" algn="l"/>
                <a:tab pos="13474700" algn="l"/>
                <a:tab pos="14373226" algn="l"/>
                <a:tab pos="15271750" algn="l"/>
                <a:tab pos="16170276" algn="l"/>
                <a:tab pos="17068800" algn="l"/>
                <a:tab pos="17967326" algn="l"/>
              </a:tabLst>
            </a:pPr>
            <a:endParaRPr lang="nl-BE" altLang="nl-BE" dirty="0">
              <a:latin typeface="Comic Sans MS" panose="030F0702030302020204" pitchFamily="66" charset="0"/>
            </a:endParaRPr>
          </a:p>
          <a:p>
            <a:pPr>
              <a:tabLst>
                <a:tab pos="685800" algn="l"/>
                <a:tab pos="895350" algn="l"/>
                <a:tab pos="1793876" algn="l"/>
                <a:tab pos="2692400" algn="l"/>
                <a:tab pos="3590926" algn="l"/>
                <a:tab pos="4489450" algn="l"/>
                <a:tab pos="5387976" algn="l"/>
                <a:tab pos="6286500" algn="l"/>
                <a:tab pos="7185026" algn="l"/>
                <a:tab pos="8083550" algn="l"/>
                <a:tab pos="8982076" algn="l"/>
                <a:tab pos="9880600" algn="l"/>
                <a:tab pos="10779126" algn="l"/>
                <a:tab pos="11677650" algn="l"/>
                <a:tab pos="12576176" algn="l"/>
                <a:tab pos="13474700" algn="l"/>
                <a:tab pos="14373226" algn="l"/>
                <a:tab pos="15271750" algn="l"/>
                <a:tab pos="16170276" algn="l"/>
                <a:tab pos="17068800" algn="l"/>
                <a:tab pos="17967326" algn="l"/>
              </a:tabLst>
            </a:pPr>
            <a:endParaRPr lang="nl-BE" altLang="nl-BE" dirty="0">
              <a:latin typeface="Comic Sans MS" panose="030F0702030302020204" pitchFamily="66" charset="0"/>
            </a:endParaRPr>
          </a:p>
        </p:txBody>
      </p:sp>
      <p:pic>
        <p:nvPicPr>
          <p:cNvPr id="7" name="Afbeelding 6" descr="Afbeelding met tekst, teken&#10;&#10;Automatisch gegenereerde beschrijving">
            <a:extLst>
              <a:ext uri="{FF2B5EF4-FFF2-40B4-BE49-F238E27FC236}">
                <a16:creationId xmlns:a16="http://schemas.microsoft.com/office/drawing/2014/main" id="{D8CDBE36-A841-48A2-8157-2A30BFF870F8}"/>
              </a:ext>
            </a:extLst>
          </p:cNvPr>
          <p:cNvPicPr>
            <a:picLocks noChangeAspect="1"/>
          </p:cNvPicPr>
          <p:nvPr/>
        </p:nvPicPr>
        <p:blipFill>
          <a:blip r:embed="rId3"/>
          <a:stretch>
            <a:fillRect/>
          </a:stretch>
        </p:blipFill>
        <p:spPr>
          <a:xfrm>
            <a:off x="8930782" y="11474379"/>
            <a:ext cx="5311600" cy="196613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Tree>
    <p:extLst>
      <p:ext uri="{BB962C8B-B14F-4D97-AF65-F5344CB8AC3E}">
        <p14:creationId xmlns:p14="http://schemas.microsoft.com/office/powerpoint/2010/main" val="406210322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 y="0"/>
            <a:ext cx="24377904"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8334542" cy="13716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34" name="Rectangle 1">
            <a:extLst>
              <a:ext uri="{FF2B5EF4-FFF2-40B4-BE49-F238E27FC236}">
                <a16:creationId xmlns:a16="http://schemas.microsoft.com/office/drawing/2014/main" id="{E11EC6A3-169C-41FB-8533-58DFC8748AE9}"/>
              </a:ext>
            </a:extLst>
          </p:cNvPr>
          <p:cNvSpPr>
            <a:spLocks noGrp="1" noChangeArrowheads="1"/>
          </p:cNvSpPr>
          <p:nvPr>
            <p:ph type="title"/>
          </p:nvPr>
        </p:nvSpPr>
        <p:spPr>
          <a:xfrm>
            <a:off x="257908" y="2307144"/>
            <a:ext cx="7653598" cy="8922326"/>
          </a:xfrm>
        </p:spPr>
        <p:txBody>
          <a:bodyPr>
            <a:normAutofit/>
          </a:bodyPr>
          <a:lstStyle/>
          <a:p>
            <a:pPr>
              <a:tabLst>
                <a:tab pos="0" algn="l"/>
                <a:tab pos="895350" algn="l"/>
                <a:tab pos="1793876" algn="l"/>
                <a:tab pos="2692400" algn="l"/>
                <a:tab pos="3590926" algn="l"/>
                <a:tab pos="4489450" algn="l"/>
                <a:tab pos="5387976" algn="l"/>
                <a:tab pos="6286500" algn="l"/>
                <a:tab pos="7185026" algn="l"/>
                <a:tab pos="8083550" algn="l"/>
                <a:tab pos="8982076" algn="l"/>
                <a:tab pos="9880600" algn="l"/>
                <a:tab pos="10779126" algn="l"/>
                <a:tab pos="11677650" algn="l"/>
                <a:tab pos="12576176" algn="l"/>
                <a:tab pos="13474700" algn="l"/>
                <a:tab pos="14373226" algn="l"/>
                <a:tab pos="15271750" algn="l"/>
                <a:tab pos="16170276" algn="l"/>
                <a:tab pos="17068800" algn="l"/>
                <a:tab pos="17967326" algn="l"/>
              </a:tabLst>
            </a:pPr>
            <a:r>
              <a:rPr lang="nl-BE" altLang="nl-BE" b="1" dirty="0">
                <a:solidFill>
                  <a:srgbClr val="FFFFFF"/>
                </a:solidFill>
                <a:latin typeface="Comic Sans MS" panose="030F0702030302020204" pitchFamily="66" charset="0"/>
              </a:rPr>
              <a:t>Belgische Grondwet</a:t>
            </a:r>
          </a:p>
        </p:txBody>
      </p:sp>
      <p:sp>
        <p:nvSpPr>
          <p:cNvPr id="76" name="Arc 7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5100804" y="4910958"/>
            <a:ext cx="8166866" cy="8166866"/>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4035" name="Rectangle 2">
            <a:extLst>
              <a:ext uri="{FF2B5EF4-FFF2-40B4-BE49-F238E27FC236}">
                <a16:creationId xmlns:a16="http://schemas.microsoft.com/office/drawing/2014/main" id="{2EEC4DF1-546A-49E8-88A8-D640B2CC966F}"/>
              </a:ext>
            </a:extLst>
          </p:cNvPr>
          <p:cNvSpPr>
            <a:spLocks noGrp="1" noChangeArrowheads="1"/>
          </p:cNvSpPr>
          <p:nvPr>
            <p:ph idx="1"/>
          </p:nvPr>
        </p:nvSpPr>
        <p:spPr>
          <a:xfrm>
            <a:off x="8769928" y="275491"/>
            <a:ext cx="15356164" cy="12802333"/>
          </a:xfrm>
        </p:spPr>
        <p:txBody>
          <a:bodyPr anchor="ctr">
            <a:normAutofit/>
          </a:bodyPr>
          <a:lstStyle/>
          <a:p>
            <a:pPr marL="0" indent="0">
              <a:buNone/>
              <a:tabLst>
                <a:tab pos="685800" algn="l"/>
                <a:tab pos="895350" algn="l"/>
                <a:tab pos="1793876" algn="l"/>
                <a:tab pos="2692400" algn="l"/>
                <a:tab pos="3590926" algn="l"/>
                <a:tab pos="4489450" algn="l"/>
                <a:tab pos="5387976" algn="l"/>
                <a:tab pos="6286500" algn="l"/>
                <a:tab pos="7185026" algn="l"/>
                <a:tab pos="8083550" algn="l"/>
                <a:tab pos="8982076" algn="l"/>
                <a:tab pos="9880600" algn="l"/>
                <a:tab pos="10779126" algn="l"/>
                <a:tab pos="11677650" algn="l"/>
                <a:tab pos="12576176" algn="l"/>
                <a:tab pos="13474700" algn="l"/>
                <a:tab pos="14373226" algn="l"/>
                <a:tab pos="15271750" algn="l"/>
                <a:tab pos="16170276" algn="l"/>
                <a:tab pos="17068800" algn="l"/>
                <a:tab pos="17967326" algn="l"/>
              </a:tabLst>
            </a:pPr>
            <a:endParaRPr lang="nl-BE" altLang="nl-BE" sz="5200" dirty="0">
              <a:ea typeface="Verdana" panose="020B0604030504040204" pitchFamily="34" charset="0"/>
            </a:endParaRPr>
          </a:p>
          <a:p>
            <a:pPr marL="0" indent="0">
              <a:buNone/>
              <a:tabLst>
                <a:tab pos="685800" algn="l"/>
                <a:tab pos="895350" algn="l"/>
                <a:tab pos="1793876" algn="l"/>
                <a:tab pos="2692400" algn="l"/>
                <a:tab pos="3590926" algn="l"/>
                <a:tab pos="4489450" algn="l"/>
                <a:tab pos="5387976" algn="l"/>
                <a:tab pos="6286500" algn="l"/>
                <a:tab pos="7185026" algn="l"/>
                <a:tab pos="8083550" algn="l"/>
                <a:tab pos="8982076" algn="l"/>
                <a:tab pos="9880600" algn="l"/>
                <a:tab pos="10779126" algn="l"/>
                <a:tab pos="11677650" algn="l"/>
                <a:tab pos="12576176" algn="l"/>
                <a:tab pos="13474700" algn="l"/>
                <a:tab pos="14373226" algn="l"/>
                <a:tab pos="15271750" algn="l"/>
                <a:tab pos="16170276" algn="l"/>
                <a:tab pos="17068800" algn="l"/>
                <a:tab pos="17967326" algn="l"/>
              </a:tabLst>
            </a:pPr>
            <a:r>
              <a:rPr lang="nl-BE" sz="8000" dirty="0">
                <a:effectLst/>
                <a:ea typeface="Calibri" panose="020F0502020204030204" pitchFamily="34" charset="0"/>
                <a:cs typeface="Times New Roman" panose="02020603050405020304" pitchFamily="18" charset="0"/>
              </a:rPr>
              <a:t>Titel II van de Belgische Grondwet:</a:t>
            </a:r>
          </a:p>
          <a:p>
            <a:pPr marL="0" indent="0">
              <a:buNone/>
              <a:tabLst>
                <a:tab pos="685800" algn="l"/>
                <a:tab pos="895350" algn="l"/>
                <a:tab pos="1793876" algn="l"/>
                <a:tab pos="2692400" algn="l"/>
                <a:tab pos="3590926" algn="l"/>
                <a:tab pos="4489450" algn="l"/>
                <a:tab pos="5387976" algn="l"/>
                <a:tab pos="6286500" algn="l"/>
                <a:tab pos="7185026" algn="l"/>
                <a:tab pos="8083550" algn="l"/>
                <a:tab pos="8982076" algn="l"/>
                <a:tab pos="9880600" algn="l"/>
                <a:tab pos="10779126" algn="l"/>
                <a:tab pos="11677650" algn="l"/>
                <a:tab pos="12576176" algn="l"/>
                <a:tab pos="13474700" algn="l"/>
                <a:tab pos="14373226" algn="l"/>
                <a:tab pos="15271750" algn="l"/>
                <a:tab pos="16170276" algn="l"/>
                <a:tab pos="17068800" algn="l"/>
                <a:tab pos="17967326" algn="l"/>
              </a:tabLst>
            </a:pPr>
            <a:r>
              <a:rPr lang="nl-BE" sz="8000" dirty="0">
                <a:effectLst/>
                <a:ea typeface="Calibri" panose="020F0502020204030204" pitchFamily="34" charset="0"/>
                <a:cs typeface="Times New Roman" panose="02020603050405020304" pitchFamily="18" charset="0"/>
              </a:rPr>
              <a:t> </a:t>
            </a:r>
          </a:p>
          <a:p>
            <a:pPr marL="0" indent="0">
              <a:buNone/>
              <a:tabLst>
                <a:tab pos="685800" algn="l"/>
                <a:tab pos="895350" algn="l"/>
                <a:tab pos="1793876" algn="l"/>
                <a:tab pos="2692400" algn="l"/>
                <a:tab pos="3590926" algn="l"/>
                <a:tab pos="4489450" algn="l"/>
                <a:tab pos="5387976" algn="l"/>
                <a:tab pos="6286500" algn="l"/>
                <a:tab pos="7185026" algn="l"/>
                <a:tab pos="8083550" algn="l"/>
                <a:tab pos="8982076" algn="l"/>
                <a:tab pos="9880600" algn="l"/>
                <a:tab pos="10779126" algn="l"/>
                <a:tab pos="11677650" algn="l"/>
                <a:tab pos="12576176" algn="l"/>
                <a:tab pos="13474700" algn="l"/>
                <a:tab pos="14373226" algn="l"/>
                <a:tab pos="15271750" algn="l"/>
                <a:tab pos="16170276" algn="l"/>
                <a:tab pos="17068800" algn="l"/>
                <a:tab pos="17967326" algn="l"/>
              </a:tabLst>
            </a:pPr>
            <a:r>
              <a:rPr lang="nl-BE" sz="8000" dirty="0">
                <a:ea typeface="Calibri" panose="020F0502020204030204" pitchFamily="34" charset="0"/>
                <a:cs typeface="Times New Roman" panose="02020603050405020304" pitchFamily="18" charset="0"/>
              </a:rPr>
              <a:t>A</a:t>
            </a:r>
            <a:r>
              <a:rPr lang="nl-BE" sz="8000" dirty="0">
                <a:effectLst/>
                <a:ea typeface="Calibri" panose="020F0502020204030204" pitchFamily="34" charset="0"/>
                <a:cs typeface="Times New Roman" panose="02020603050405020304" pitchFamily="18" charset="0"/>
              </a:rPr>
              <a:t>rtikel 22ter : "Iedere persoon met een handicap heeft recht op volledige inclusie in de samenleving, met inbegrip van het recht op redelijke aanpassingen". </a:t>
            </a:r>
            <a:endParaRPr lang="nl-BE" altLang="nl-BE" sz="8000" dirty="0"/>
          </a:p>
          <a:p>
            <a:pPr>
              <a:tabLst>
                <a:tab pos="685800" algn="l"/>
                <a:tab pos="895350" algn="l"/>
                <a:tab pos="1793876" algn="l"/>
                <a:tab pos="2692400" algn="l"/>
                <a:tab pos="3590926" algn="l"/>
                <a:tab pos="4489450" algn="l"/>
                <a:tab pos="5387976" algn="l"/>
                <a:tab pos="6286500" algn="l"/>
                <a:tab pos="7185026" algn="l"/>
                <a:tab pos="8083550" algn="l"/>
                <a:tab pos="8982076" algn="l"/>
                <a:tab pos="9880600" algn="l"/>
                <a:tab pos="10779126" algn="l"/>
                <a:tab pos="11677650" algn="l"/>
                <a:tab pos="12576176" algn="l"/>
                <a:tab pos="13474700" algn="l"/>
                <a:tab pos="14373226" algn="l"/>
                <a:tab pos="15271750" algn="l"/>
                <a:tab pos="16170276" algn="l"/>
                <a:tab pos="17068800" algn="l"/>
                <a:tab pos="17967326" algn="l"/>
              </a:tabLst>
            </a:pPr>
            <a:endParaRPr lang="nl-BE" altLang="nl-BE" dirty="0">
              <a:latin typeface="Comic Sans MS" panose="030F0702030302020204" pitchFamily="66" charset="0"/>
            </a:endParaRPr>
          </a:p>
          <a:p>
            <a:pPr>
              <a:tabLst>
                <a:tab pos="685800" algn="l"/>
                <a:tab pos="895350" algn="l"/>
                <a:tab pos="1793876" algn="l"/>
                <a:tab pos="2692400" algn="l"/>
                <a:tab pos="3590926" algn="l"/>
                <a:tab pos="4489450" algn="l"/>
                <a:tab pos="5387976" algn="l"/>
                <a:tab pos="6286500" algn="l"/>
                <a:tab pos="7185026" algn="l"/>
                <a:tab pos="8083550" algn="l"/>
                <a:tab pos="8982076" algn="l"/>
                <a:tab pos="9880600" algn="l"/>
                <a:tab pos="10779126" algn="l"/>
                <a:tab pos="11677650" algn="l"/>
                <a:tab pos="12576176" algn="l"/>
                <a:tab pos="13474700" algn="l"/>
                <a:tab pos="14373226" algn="l"/>
                <a:tab pos="15271750" algn="l"/>
                <a:tab pos="16170276" algn="l"/>
                <a:tab pos="17068800" algn="l"/>
                <a:tab pos="17967326" algn="l"/>
              </a:tabLst>
            </a:pPr>
            <a:endParaRPr lang="nl-BE" altLang="nl-BE" dirty="0">
              <a:latin typeface="Comic Sans MS" panose="030F0702030302020204" pitchFamily="66" charset="0"/>
            </a:endParaRPr>
          </a:p>
        </p:txBody>
      </p:sp>
      <p:pic>
        <p:nvPicPr>
          <p:cNvPr id="7" name="Afbeelding 6" descr="Afbeelding met tekst, teken&#10;&#10;Automatisch gegenereerde beschrijving">
            <a:extLst>
              <a:ext uri="{FF2B5EF4-FFF2-40B4-BE49-F238E27FC236}">
                <a16:creationId xmlns:a16="http://schemas.microsoft.com/office/drawing/2014/main" id="{D8CDBE36-A841-48A2-8157-2A30BFF870F8}"/>
              </a:ext>
            </a:extLst>
          </p:cNvPr>
          <p:cNvPicPr>
            <a:picLocks noChangeAspect="1"/>
          </p:cNvPicPr>
          <p:nvPr/>
        </p:nvPicPr>
        <p:blipFill>
          <a:blip r:embed="rId3"/>
          <a:stretch>
            <a:fillRect/>
          </a:stretch>
        </p:blipFill>
        <p:spPr>
          <a:xfrm>
            <a:off x="8930782" y="11474379"/>
            <a:ext cx="5311600" cy="196613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Tree>
    <p:extLst>
      <p:ext uri="{BB962C8B-B14F-4D97-AF65-F5344CB8AC3E}">
        <p14:creationId xmlns:p14="http://schemas.microsoft.com/office/powerpoint/2010/main" val="418706413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1"/>
          <p:cNvSpPr txBox="1">
            <a:spLocks noChangeArrowheads="1"/>
          </p:cNvSpPr>
          <p:nvPr/>
        </p:nvSpPr>
        <p:spPr bwMode="auto">
          <a:xfrm>
            <a:off x="1612232" y="377826"/>
            <a:ext cx="1950786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gn="ctr" eaLnBrk="1" hangingPunct="1"/>
            <a:r>
              <a:rPr lang="nl-BE" altLang="nl-BE" sz="7200" b="1" dirty="0">
                <a:solidFill>
                  <a:srgbClr val="992D35"/>
                </a:solidFill>
                <a:latin typeface="+mn-lt"/>
              </a:rPr>
              <a:t>Situatie in Vlaanderen</a:t>
            </a:r>
            <a:endParaRPr lang="nl-BE" altLang="nl-BE" sz="7200" dirty="0">
              <a:solidFill>
                <a:srgbClr val="992D35"/>
              </a:solidFill>
              <a:latin typeface="+mn-lt"/>
            </a:endParaRPr>
          </a:p>
        </p:txBody>
      </p:sp>
      <p:sp>
        <p:nvSpPr>
          <p:cNvPr id="35843" name="Text Box 2"/>
          <p:cNvSpPr txBox="1">
            <a:spLocks noChangeArrowheads="1"/>
          </p:cNvSpPr>
          <p:nvPr/>
        </p:nvSpPr>
        <p:spPr bwMode="auto">
          <a:xfrm>
            <a:off x="1226127" y="2663826"/>
            <a:ext cx="21051981" cy="1202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spcBef>
                <a:spcPts val="1600"/>
              </a:spcBef>
            </a:pPr>
            <a:endParaRPr lang="nl-BE" altLang="nl-BE" sz="6400" dirty="0">
              <a:solidFill>
                <a:srgbClr val="000000"/>
              </a:solidFill>
              <a:latin typeface="Verdana" panose="020B0604030504040204" pitchFamily="34" charset="0"/>
            </a:endParaRPr>
          </a:p>
          <a:p>
            <a:pPr marL="857250" indent="-857250" eaLnBrk="1" hangingPunct="1">
              <a:spcBef>
                <a:spcPts val="1600"/>
              </a:spcBef>
              <a:buFont typeface="Arial" panose="020B0604020202020204" pitchFamily="34" charset="0"/>
              <a:buChar char="•"/>
            </a:pPr>
            <a:r>
              <a:rPr lang="nl-BE" altLang="nl-BE" sz="6400" dirty="0">
                <a:solidFill>
                  <a:srgbClr val="000000"/>
                </a:solidFill>
                <a:latin typeface="Calibri" panose="020F0502020204030204" pitchFamily="34" charset="0"/>
              </a:rPr>
              <a:t>Wachtlijsten = schending van het recht op ondersteuning </a:t>
            </a:r>
          </a:p>
          <a:p>
            <a:pPr marL="857250" indent="-857250" eaLnBrk="1" hangingPunct="1">
              <a:spcBef>
                <a:spcPts val="1600"/>
              </a:spcBef>
              <a:buFont typeface="Arial" panose="020B0604020202020204" pitchFamily="34" charset="0"/>
              <a:buChar char="•"/>
            </a:pPr>
            <a:r>
              <a:rPr lang="nl-BE" altLang="nl-BE" sz="6400" dirty="0">
                <a:solidFill>
                  <a:srgbClr val="000000"/>
                </a:solidFill>
                <a:latin typeface="Calibri" panose="020F0502020204030204" pitchFamily="34" charset="0"/>
              </a:rPr>
              <a:t>Langer wachten op PAB dan op MFC</a:t>
            </a:r>
          </a:p>
          <a:p>
            <a:pPr marL="857250" indent="-857250" eaLnBrk="1" hangingPunct="1">
              <a:spcBef>
                <a:spcPts val="1600"/>
              </a:spcBef>
              <a:buFont typeface="Arial" panose="020B0604020202020204" pitchFamily="34" charset="0"/>
              <a:buChar char="•"/>
            </a:pPr>
            <a:r>
              <a:rPr lang="nl-BE" altLang="nl-BE" sz="6400" dirty="0">
                <a:solidFill>
                  <a:srgbClr val="000000"/>
                </a:solidFill>
                <a:latin typeface="Calibri" panose="020F0502020204030204" pitchFamily="34" charset="0"/>
              </a:rPr>
              <a:t>PAB-hoogte lager </a:t>
            </a:r>
          </a:p>
          <a:p>
            <a:pPr marL="857250" indent="-857250" eaLnBrk="1" hangingPunct="1">
              <a:spcBef>
                <a:spcPts val="1600"/>
              </a:spcBef>
              <a:buFont typeface="Arial" panose="020B0604020202020204" pitchFamily="34" charset="0"/>
              <a:buChar char="•"/>
            </a:pPr>
            <a:r>
              <a:rPr lang="nl-BE" altLang="nl-BE" sz="6400" dirty="0">
                <a:solidFill>
                  <a:srgbClr val="000000"/>
                </a:solidFill>
                <a:latin typeface="Calibri" panose="020F0502020204030204" pitchFamily="34" charset="0"/>
              </a:rPr>
              <a:t>PVB bij minderjarigen afgevoerd in plaats van ingevoerd </a:t>
            </a:r>
          </a:p>
          <a:p>
            <a:pPr marL="857250" indent="-857250" eaLnBrk="1" hangingPunct="1">
              <a:spcBef>
                <a:spcPts val="1600"/>
              </a:spcBef>
              <a:buFont typeface="Arial" panose="020B0604020202020204" pitchFamily="34" charset="0"/>
              <a:buChar char="•"/>
            </a:pPr>
            <a:r>
              <a:rPr lang="nl-BE" altLang="nl-BE" sz="6400" dirty="0">
                <a:solidFill>
                  <a:srgbClr val="000000"/>
                </a:solidFill>
                <a:latin typeface="Calibri" panose="020F0502020204030204" pitchFamily="34" charset="0"/>
              </a:rPr>
              <a:t>… </a:t>
            </a:r>
          </a:p>
        </p:txBody>
      </p:sp>
      <p:pic>
        <p:nvPicPr>
          <p:cNvPr id="4" name="Afbeelding 3" descr="Afbeelding met tekst, teken&#10;&#10;Automatisch gegenereerde beschrijving">
            <a:extLst>
              <a:ext uri="{FF2B5EF4-FFF2-40B4-BE49-F238E27FC236}">
                <a16:creationId xmlns:a16="http://schemas.microsoft.com/office/drawing/2014/main" id="{71A35082-D82F-42DB-AAB4-58F4F889CD42}"/>
              </a:ext>
            </a:extLst>
          </p:cNvPr>
          <p:cNvPicPr>
            <a:picLocks noChangeAspect="1"/>
          </p:cNvPicPr>
          <p:nvPr/>
        </p:nvPicPr>
        <p:blipFill>
          <a:blip r:embed="rId3"/>
          <a:stretch>
            <a:fillRect/>
          </a:stretch>
        </p:blipFill>
        <p:spPr>
          <a:xfrm>
            <a:off x="18734282" y="11372044"/>
            <a:ext cx="5311600" cy="196613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Tree>
    <p:extLst>
      <p:ext uri="{BB962C8B-B14F-4D97-AF65-F5344CB8AC3E}">
        <p14:creationId xmlns:p14="http://schemas.microsoft.com/office/powerpoint/2010/main" val="367480467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1"/>
          <p:cNvSpPr txBox="1">
            <a:spLocks noChangeArrowheads="1"/>
          </p:cNvSpPr>
          <p:nvPr/>
        </p:nvSpPr>
        <p:spPr bwMode="auto">
          <a:xfrm>
            <a:off x="1612232" y="377826"/>
            <a:ext cx="1950786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gn="ctr" eaLnBrk="1" hangingPunct="1"/>
            <a:r>
              <a:rPr lang="nl-BE" altLang="nl-BE" sz="7200" b="1" dirty="0">
                <a:solidFill>
                  <a:srgbClr val="992D35"/>
                </a:solidFill>
                <a:latin typeface="+mn-lt"/>
              </a:rPr>
              <a:t>Situatie in Vlaanderen</a:t>
            </a:r>
            <a:endParaRPr lang="nl-BE" altLang="nl-BE" sz="7200" dirty="0">
              <a:solidFill>
                <a:srgbClr val="992D35"/>
              </a:solidFill>
              <a:latin typeface="+mn-lt"/>
            </a:endParaRPr>
          </a:p>
        </p:txBody>
      </p:sp>
      <p:sp>
        <p:nvSpPr>
          <p:cNvPr id="35843" name="Text Box 2"/>
          <p:cNvSpPr txBox="1">
            <a:spLocks noChangeArrowheads="1"/>
          </p:cNvSpPr>
          <p:nvPr/>
        </p:nvSpPr>
        <p:spPr bwMode="auto">
          <a:xfrm>
            <a:off x="2574757" y="2663826"/>
            <a:ext cx="19703351" cy="1202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marL="0" marR="0" lvl="0" indent="0" algn="l" defTabSz="457200" rtl="0" eaLnBrk="1" fontAlgn="base" latinLnBrk="0" hangingPunct="1">
              <a:lnSpc>
                <a:spcPct val="100000"/>
              </a:lnSpc>
              <a:spcBef>
                <a:spcPts val="1600"/>
              </a:spcBef>
              <a:spcAft>
                <a:spcPct val="0"/>
              </a:spcAft>
              <a:buClrTx/>
              <a:buSzTx/>
              <a:buFontTx/>
              <a:buNone/>
              <a:tabLst/>
              <a:defRPr/>
            </a:pPr>
            <a:r>
              <a:rPr kumimoji="0" lang="nl-BE" altLang="nl-BE" sz="6000" b="0" i="0" u="none" strike="noStrike" kern="1200" cap="none" spc="0" normalizeH="0" baseline="0" noProof="0" dirty="0">
                <a:ln>
                  <a:noFill/>
                </a:ln>
                <a:solidFill>
                  <a:srgbClr val="000000"/>
                </a:solidFill>
                <a:effectLst/>
                <a:uLnTx/>
                <a:uFillTx/>
                <a:latin typeface="+mn-lt"/>
                <a:ea typeface="+mn-ea"/>
              </a:rPr>
              <a:t>Gevolgen: </a:t>
            </a:r>
          </a:p>
          <a:p>
            <a:pPr marL="0" marR="0" lvl="0" indent="0" algn="l" defTabSz="457200" rtl="0" eaLnBrk="1" fontAlgn="base" latinLnBrk="0" hangingPunct="1">
              <a:lnSpc>
                <a:spcPct val="100000"/>
              </a:lnSpc>
              <a:spcBef>
                <a:spcPts val="1600"/>
              </a:spcBef>
              <a:spcAft>
                <a:spcPct val="0"/>
              </a:spcAft>
              <a:buClrTx/>
              <a:buSzTx/>
              <a:buFontTx/>
              <a:buNone/>
              <a:tabLst/>
              <a:defRPr/>
            </a:pPr>
            <a:endParaRPr kumimoji="0" lang="nl-BE" altLang="nl-BE" sz="6000" b="0" i="0" u="none" strike="noStrike" kern="1200" cap="none" spc="0" normalizeH="0" baseline="0" noProof="0" dirty="0">
              <a:ln>
                <a:noFill/>
              </a:ln>
              <a:solidFill>
                <a:srgbClr val="000000"/>
              </a:solidFill>
              <a:effectLst/>
              <a:uLnTx/>
              <a:uFillTx/>
              <a:latin typeface="+mn-lt"/>
              <a:ea typeface="+mn-ea"/>
            </a:endParaRPr>
          </a:p>
          <a:p>
            <a:pPr marL="0" marR="0" lvl="0" indent="0" algn="l" defTabSz="457200" rtl="0" eaLnBrk="1" fontAlgn="base" latinLnBrk="0" hangingPunct="1">
              <a:lnSpc>
                <a:spcPct val="100000"/>
              </a:lnSpc>
              <a:spcBef>
                <a:spcPts val="1600"/>
              </a:spcBef>
              <a:spcAft>
                <a:spcPct val="0"/>
              </a:spcAft>
              <a:buClrTx/>
              <a:buSzTx/>
              <a:buFontTx/>
              <a:buNone/>
              <a:tabLst/>
              <a:defRPr/>
            </a:pPr>
            <a:r>
              <a:rPr kumimoji="0" lang="nl-BE" altLang="nl-BE" sz="6000" b="0" i="0" u="none" strike="noStrike" kern="1200" cap="none" spc="0" normalizeH="0" baseline="0" noProof="0" dirty="0">
                <a:ln>
                  <a:noFill/>
                </a:ln>
                <a:solidFill>
                  <a:srgbClr val="000000"/>
                </a:solidFill>
                <a:effectLst/>
                <a:uLnTx/>
                <a:uFillTx/>
                <a:latin typeface="+mn-lt"/>
                <a:ea typeface="+mn-ea"/>
              </a:rPr>
              <a:t>Uitgeputte gezinnen, uitsluiting en institutionalisering (wanneer een instelling nog de enige mogelijkheid is)</a:t>
            </a:r>
          </a:p>
          <a:p>
            <a:pPr lvl="0" eaLnBrk="1" hangingPunct="1">
              <a:spcBef>
                <a:spcPts val="1600"/>
              </a:spcBef>
              <a:tabLst/>
            </a:pPr>
            <a:endParaRPr lang="nl-BE" altLang="nl-BE" sz="6000" dirty="0">
              <a:solidFill>
                <a:srgbClr val="000000"/>
              </a:solidFill>
              <a:latin typeface="+mn-lt"/>
              <a:ea typeface="+mn-ea"/>
            </a:endParaRPr>
          </a:p>
          <a:p>
            <a:pPr lvl="0" eaLnBrk="1" hangingPunct="1">
              <a:spcBef>
                <a:spcPts val="1600"/>
              </a:spcBef>
              <a:tabLst/>
            </a:pPr>
            <a:r>
              <a:rPr lang="nl-BE" altLang="nl-BE" sz="6000" dirty="0">
                <a:solidFill>
                  <a:srgbClr val="000000"/>
                </a:solidFill>
                <a:latin typeface="+mn-lt"/>
                <a:ea typeface="+mn-ea"/>
              </a:rPr>
              <a:t>Door mensen jarenlang op een wachtlijst te laten staan ondergraaf je de mogelijkheden tot een sterk sociaal netwerk en kansen op participatie en inclusie. </a:t>
            </a:r>
          </a:p>
          <a:p>
            <a:pPr lvl="0" eaLnBrk="1" hangingPunct="1">
              <a:spcBef>
                <a:spcPts val="1600"/>
              </a:spcBef>
              <a:tabLst/>
            </a:pPr>
            <a:endParaRPr lang="nl-BE" altLang="nl-BE" sz="6400" dirty="0">
              <a:solidFill>
                <a:srgbClr val="000000"/>
              </a:solidFill>
              <a:latin typeface="+mn-lt"/>
              <a:ea typeface="+mn-ea"/>
            </a:endParaRPr>
          </a:p>
          <a:p>
            <a:pPr lvl="0" eaLnBrk="1" hangingPunct="1">
              <a:spcBef>
                <a:spcPts val="1600"/>
              </a:spcBef>
              <a:tabLst/>
            </a:pPr>
            <a:r>
              <a:rPr lang="nl-BE" altLang="nl-BE" sz="6400" dirty="0">
                <a:solidFill>
                  <a:srgbClr val="000000"/>
                </a:solidFill>
                <a:latin typeface="+mn-lt"/>
                <a:ea typeface="+mn-ea"/>
              </a:rPr>
              <a:t>…</a:t>
            </a:r>
          </a:p>
          <a:p>
            <a:pPr lvl="0" eaLnBrk="1" hangingPunct="1">
              <a:spcBef>
                <a:spcPts val="1600"/>
              </a:spcBef>
              <a:tabLst/>
            </a:pPr>
            <a:endParaRPr lang="nl-BE" altLang="nl-BE" sz="6400" dirty="0">
              <a:solidFill>
                <a:srgbClr val="000000"/>
              </a:solidFill>
              <a:latin typeface="Verdana" panose="020B0604030504040204" pitchFamily="34" charset="0"/>
              <a:ea typeface="+mn-ea"/>
            </a:endParaRPr>
          </a:p>
          <a:p>
            <a:pPr lvl="0" eaLnBrk="1" hangingPunct="1">
              <a:spcBef>
                <a:spcPts val="1600"/>
              </a:spcBef>
              <a:tabLst/>
            </a:pPr>
            <a:endParaRPr lang="nl-BE" altLang="nl-BE" sz="6400" dirty="0">
              <a:solidFill>
                <a:srgbClr val="000000"/>
              </a:solidFill>
              <a:latin typeface="Verdana" panose="020B0604030504040204" pitchFamily="34" charset="0"/>
              <a:ea typeface="+mn-ea"/>
            </a:endParaRPr>
          </a:p>
          <a:p>
            <a:pPr lvl="0" eaLnBrk="1" hangingPunct="1">
              <a:spcBef>
                <a:spcPts val="1600"/>
              </a:spcBef>
              <a:tabLst/>
            </a:pPr>
            <a:endParaRPr lang="nl-BE" altLang="nl-BE" sz="6400" dirty="0">
              <a:solidFill>
                <a:srgbClr val="000000"/>
              </a:solidFill>
              <a:latin typeface="Verdana" panose="020B0604030504040204" pitchFamily="34" charset="0"/>
              <a:ea typeface="+mn-ea"/>
            </a:endParaRPr>
          </a:p>
        </p:txBody>
      </p:sp>
      <p:pic>
        <p:nvPicPr>
          <p:cNvPr id="4" name="Afbeelding 3" descr="Afbeelding met tekst, teken&#10;&#10;Automatisch gegenereerde beschrijving">
            <a:extLst>
              <a:ext uri="{FF2B5EF4-FFF2-40B4-BE49-F238E27FC236}">
                <a16:creationId xmlns:a16="http://schemas.microsoft.com/office/drawing/2014/main" id="{71A35082-D82F-42DB-AAB4-58F4F889CD42}"/>
              </a:ext>
            </a:extLst>
          </p:cNvPr>
          <p:cNvPicPr>
            <a:picLocks noChangeAspect="1"/>
          </p:cNvPicPr>
          <p:nvPr/>
        </p:nvPicPr>
        <p:blipFill>
          <a:blip r:embed="rId3"/>
          <a:stretch>
            <a:fillRect/>
          </a:stretch>
        </p:blipFill>
        <p:spPr>
          <a:xfrm>
            <a:off x="18734282" y="11372044"/>
            <a:ext cx="5311600" cy="196613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Tree>
    <p:extLst>
      <p:ext uri="{BB962C8B-B14F-4D97-AF65-F5344CB8AC3E}">
        <p14:creationId xmlns:p14="http://schemas.microsoft.com/office/powerpoint/2010/main" val="251099124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1"/>
          <p:cNvSpPr txBox="1">
            <a:spLocks noChangeArrowheads="1"/>
          </p:cNvSpPr>
          <p:nvPr/>
        </p:nvSpPr>
        <p:spPr bwMode="auto">
          <a:xfrm>
            <a:off x="1612232" y="377826"/>
            <a:ext cx="1950786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gn="ctr" eaLnBrk="1" hangingPunct="1"/>
            <a:r>
              <a:rPr lang="nl-BE" altLang="nl-BE" sz="7200" b="1" dirty="0">
                <a:solidFill>
                  <a:srgbClr val="992D35"/>
                </a:solidFill>
                <a:latin typeface="+mn-lt"/>
              </a:rPr>
              <a:t>Situatie in Vlaanderen</a:t>
            </a:r>
            <a:endParaRPr lang="nl-BE" altLang="nl-BE" sz="7200" dirty="0">
              <a:solidFill>
                <a:srgbClr val="992D35"/>
              </a:solidFill>
              <a:latin typeface="+mn-lt"/>
            </a:endParaRPr>
          </a:p>
        </p:txBody>
      </p:sp>
      <p:sp>
        <p:nvSpPr>
          <p:cNvPr id="35843" name="Text Box 2"/>
          <p:cNvSpPr txBox="1">
            <a:spLocks noChangeArrowheads="1"/>
          </p:cNvSpPr>
          <p:nvPr/>
        </p:nvSpPr>
        <p:spPr bwMode="auto">
          <a:xfrm>
            <a:off x="1612231" y="2663826"/>
            <a:ext cx="20187895" cy="1202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spcBef>
                <a:spcPts val="1600"/>
              </a:spcBef>
            </a:pPr>
            <a:r>
              <a:rPr lang="nl-BE" altLang="nl-BE" sz="6400" dirty="0">
                <a:solidFill>
                  <a:srgbClr val="000000"/>
                </a:solidFill>
                <a:latin typeface="Verdana" panose="020B0604030504040204" pitchFamily="34" charset="0"/>
              </a:rPr>
              <a:t>Schaarste wordt niet </a:t>
            </a:r>
            <a:r>
              <a:rPr lang="nl-BE" altLang="nl-BE" sz="6400" dirty="0" err="1">
                <a:solidFill>
                  <a:srgbClr val="000000"/>
                </a:solidFill>
                <a:latin typeface="Verdana" panose="020B0604030504040204" pitchFamily="34" charset="0"/>
              </a:rPr>
              <a:t>beheersd</a:t>
            </a:r>
            <a:r>
              <a:rPr lang="nl-BE" altLang="nl-BE" sz="6400" dirty="0">
                <a:solidFill>
                  <a:srgbClr val="000000"/>
                </a:solidFill>
                <a:latin typeface="Verdana" panose="020B0604030504040204" pitchFamily="34" charset="0"/>
              </a:rPr>
              <a:t>, maar heerst:</a:t>
            </a:r>
          </a:p>
          <a:p>
            <a:pPr eaLnBrk="1" hangingPunct="1">
              <a:spcBef>
                <a:spcPts val="1600"/>
              </a:spcBef>
            </a:pPr>
            <a:endParaRPr lang="nl-BE" altLang="nl-BE" sz="6400" dirty="0">
              <a:solidFill>
                <a:srgbClr val="000000"/>
              </a:solidFill>
              <a:latin typeface="Verdana" panose="020B0604030504040204" pitchFamily="34" charset="0"/>
            </a:endParaRPr>
          </a:p>
          <a:p>
            <a:pPr marL="857250" indent="-857250" eaLnBrk="1" hangingPunct="1">
              <a:spcBef>
                <a:spcPts val="1600"/>
              </a:spcBef>
              <a:buFontTx/>
              <a:buChar char="-"/>
            </a:pPr>
            <a:r>
              <a:rPr lang="nl-BE" altLang="nl-BE" sz="6400" dirty="0">
                <a:solidFill>
                  <a:srgbClr val="000000"/>
                </a:solidFill>
                <a:latin typeface="Verdana" panose="020B0604030504040204" pitchFamily="34" charset="0"/>
              </a:rPr>
              <a:t>Concurrentie tussen mensen met noden</a:t>
            </a:r>
          </a:p>
          <a:p>
            <a:pPr marL="857250" indent="-857250" eaLnBrk="1" hangingPunct="1">
              <a:spcBef>
                <a:spcPts val="1600"/>
              </a:spcBef>
              <a:buFontTx/>
              <a:buChar char="-"/>
            </a:pPr>
            <a:r>
              <a:rPr lang="nl-BE" altLang="nl-BE" sz="6400" dirty="0">
                <a:solidFill>
                  <a:srgbClr val="000000"/>
                </a:solidFill>
                <a:latin typeface="Verdana" panose="020B0604030504040204" pitchFamily="34" charset="0"/>
              </a:rPr>
              <a:t>Extra bureaucratie en lange ondoorzichtige procedures </a:t>
            </a:r>
          </a:p>
          <a:p>
            <a:pPr marL="857250" indent="-857250" eaLnBrk="1" hangingPunct="1">
              <a:spcBef>
                <a:spcPts val="1600"/>
              </a:spcBef>
              <a:buFontTx/>
              <a:buChar char="-"/>
            </a:pPr>
            <a:r>
              <a:rPr lang="nl-BE" altLang="nl-BE" sz="6400" dirty="0">
                <a:solidFill>
                  <a:srgbClr val="000000"/>
                </a:solidFill>
                <a:latin typeface="Verdana" panose="020B0604030504040204" pitchFamily="34" charset="0"/>
              </a:rPr>
              <a:t>Afraden van mensen om aanvraag of prior in te dienen</a:t>
            </a:r>
          </a:p>
          <a:p>
            <a:pPr marL="857250" indent="-857250" eaLnBrk="1" hangingPunct="1">
              <a:spcBef>
                <a:spcPts val="1600"/>
              </a:spcBef>
              <a:buFontTx/>
              <a:buChar char="-"/>
            </a:pPr>
            <a:r>
              <a:rPr lang="nl-BE" altLang="nl-BE" sz="6400" dirty="0">
                <a:solidFill>
                  <a:srgbClr val="000000"/>
                </a:solidFill>
                <a:latin typeface="Verdana" panose="020B0604030504040204" pitchFamily="34" charset="0"/>
              </a:rPr>
              <a:t>Doet systemen ontstaan die ongelijkheid bestendigen of doen toenemen</a:t>
            </a:r>
          </a:p>
        </p:txBody>
      </p:sp>
      <p:pic>
        <p:nvPicPr>
          <p:cNvPr id="4" name="Afbeelding 3" descr="Afbeelding met tekst, teken&#10;&#10;Automatisch gegenereerde beschrijving">
            <a:extLst>
              <a:ext uri="{FF2B5EF4-FFF2-40B4-BE49-F238E27FC236}">
                <a16:creationId xmlns:a16="http://schemas.microsoft.com/office/drawing/2014/main" id="{71A35082-D82F-42DB-AAB4-58F4F889CD42}"/>
              </a:ext>
            </a:extLst>
          </p:cNvPr>
          <p:cNvPicPr>
            <a:picLocks noChangeAspect="1"/>
          </p:cNvPicPr>
          <p:nvPr/>
        </p:nvPicPr>
        <p:blipFill>
          <a:blip r:embed="rId3"/>
          <a:stretch>
            <a:fillRect/>
          </a:stretch>
        </p:blipFill>
        <p:spPr>
          <a:xfrm>
            <a:off x="18734282" y="11372044"/>
            <a:ext cx="5311600" cy="196613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Tree>
    <p:extLst>
      <p:ext uri="{BB962C8B-B14F-4D97-AF65-F5344CB8AC3E}">
        <p14:creationId xmlns:p14="http://schemas.microsoft.com/office/powerpoint/2010/main" val="357339559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1"/>
          <p:cNvSpPr txBox="1">
            <a:spLocks noChangeArrowheads="1"/>
          </p:cNvSpPr>
          <p:nvPr/>
        </p:nvSpPr>
        <p:spPr bwMode="auto">
          <a:xfrm>
            <a:off x="1612232" y="377826"/>
            <a:ext cx="1950786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gn="ctr" eaLnBrk="1" hangingPunct="1"/>
            <a:r>
              <a:rPr lang="nl-BE" altLang="nl-BE" sz="7200" b="1" dirty="0">
                <a:solidFill>
                  <a:srgbClr val="992D35"/>
                </a:solidFill>
                <a:latin typeface="+mn-lt"/>
              </a:rPr>
              <a:t>Situatie in Vlaanderen -  PVB na jeugdhulp</a:t>
            </a:r>
            <a:endParaRPr lang="nl-BE" altLang="nl-BE" sz="7200" dirty="0">
              <a:solidFill>
                <a:srgbClr val="992D35"/>
              </a:solidFill>
              <a:latin typeface="+mn-lt"/>
            </a:endParaRPr>
          </a:p>
        </p:txBody>
      </p:sp>
      <p:sp>
        <p:nvSpPr>
          <p:cNvPr id="35843" name="Text Box 2"/>
          <p:cNvSpPr txBox="1">
            <a:spLocks noChangeArrowheads="1"/>
          </p:cNvSpPr>
          <p:nvPr/>
        </p:nvSpPr>
        <p:spPr bwMode="auto">
          <a:xfrm>
            <a:off x="1612231" y="2663826"/>
            <a:ext cx="20187895" cy="1202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spcBef>
                <a:spcPts val="1600"/>
              </a:spcBef>
            </a:pPr>
            <a:r>
              <a:rPr lang="nl-BE" altLang="nl-BE" sz="5400" dirty="0">
                <a:solidFill>
                  <a:srgbClr val="000000"/>
                </a:solidFill>
                <a:latin typeface="Verdana" panose="020B0604030504040204" pitchFamily="34" charset="0"/>
              </a:rPr>
              <a:t>Systeem PVB na jeugdhulp – zorgcontinuïteit:</a:t>
            </a:r>
          </a:p>
          <a:p>
            <a:pPr eaLnBrk="1" hangingPunct="1">
              <a:spcBef>
                <a:spcPts val="1600"/>
              </a:spcBef>
            </a:pPr>
            <a:endParaRPr lang="nl-BE" altLang="nl-BE" sz="5400" dirty="0">
              <a:solidFill>
                <a:srgbClr val="000000"/>
              </a:solidFill>
              <a:latin typeface="Verdana" panose="020B0604030504040204" pitchFamily="34" charset="0"/>
            </a:endParaRPr>
          </a:p>
          <a:p>
            <a:pPr eaLnBrk="1" hangingPunct="1">
              <a:spcBef>
                <a:spcPts val="1600"/>
              </a:spcBef>
            </a:pPr>
            <a:r>
              <a:rPr lang="nl-BE" altLang="nl-BE" sz="5400" dirty="0">
                <a:solidFill>
                  <a:srgbClr val="000000"/>
                </a:solidFill>
                <a:latin typeface="Verdana" panose="020B0604030504040204" pitchFamily="34" charset="0"/>
              </a:rPr>
              <a:t>= Gevolg van de realiteit van de wachtlijst bij de meerderjarigen </a:t>
            </a:r>
          </a:p>
          <a:p>
            <a:pPr eaLnBrk="1" hangingPunct="1">
              <a:spcBef>
                <a:spcPts val="1600"/>
              </a:spcBef>
            </a:pPr>
            <a:r>
              <a:rPr lang="nl-BE" altLang="nl-BE" sz="5400" dirty="0">
                <a:solidFill>
                  <a:srgbClr val="000000"/>
                </a:solidFill>
                <a:latin typeface="Verdana" panose="020B0604030504040204" pitchFamily="34" charset="0"/>
              </a:rPr>
              <a:t>Doel: zorgcontinuïteit bieden bij overgang naar meerderjarigheid. Overgang naar jongvolwassenheid wordt ondersteund. (Inconsequentie: overgang MFC-PVB op 21 jaar) </a:t>
            </a:r>
          </a:p>
          <a:p>
            <a:pPr eaLnBrk="1" hangingPunct="1">
              <a:spcBef>
                <a:spcPts val="1600"/>
              </a:spcBef>
            </a:pPr>
            <a:endParaRPr lang="nl-BE" altLang="nl-BE" sz="6400" dirty="0">
              <a:solidFill>
                <a:srgbClr val="000000"/>
              </a:solidFill>
              <a:latin typeface="Verdana" panose="020B0604030504040204" pitchFamily="34" charset="0"/>
            </a:endParaRPr>
          </a:p>
        </p:txBody>
      </p:sp>
      <p:pic>
        <p:nvPicPr>
          <p:cNvPr id="4" name="Afbeelding 3" descr="Afbeelding met tekst, teken&#10;&#10;Automatisch gegenereerde beschrijving">
            <a:extLst>
              <a:ext uri="{FF2B5EF4-FFF2-40B4-BE49-F238E27FC236}">
                <a16:creationId xmlns:a16="http://schemas.microsoft.com/office/drawing/2014/main" id="{71A35082-D82F-42DB-AAB4-58F4F889CD42}"/>
              </a:ext>
            </a:extLst>
          </p:cNvPr>
          <p:cNvPicPr>
            <a:picLocks noChangeAspect="1"/>
          </p:cNvPicPr>
          <p:nvPr/>
        </p:nvPicPr>
        <p:blipFill>
          <a:blip r:embed="rId3"/>
          <a:stretch>
            <a:fillRect/>
          </a:stretch>
        </p:blipFill>
        <p:spPr>
          <a:xfrm>
            <a:off x="18734282" y="11372044"/>
            <a:ext cx="5311600" cy="196613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Tree>
    <p:extLst>
      <p:ext uri="{BB962C8B-B14F-4D97-AF65-F5344CB8AC3E}">
        <p14:creationId xmlns:p14="http://schemas.microsoft.com/office/powerpoint/2010/main" val="404707673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1"/>
          <p:cNvSpPr txBox="1">
            <a:spLocks noChangeArrowheads="1"/>
          </p:cNvSpPr>
          <p:nvPr/>
        </p:nvSpPr>
        <p:spPr bwMode="auto">
          <a:xfrm>
            <a:off x="1612232" y="377826"/>
            <a:ext cx="1950786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gn="ctr" eaLnBrk="1" hangingPunct="1"/>
            <a:r>
              <a:rPr lang="nl-BE" altLang="nl-BE" sz="7200" b="1" dirty="0">
                <a:solidFill>
                  <a:srgbClr val="992D35"/>
                </a:solidFill>
                <a:latin typeface="+mn-lt"/>
              </a:rPr>
              <a:t>Situatie in Vlaanderen – PVB na jeugdhulp</a:t>
            </a:r>
            <a:endParaRPr lang="nl-BE" altLang="nl-BE" sz="7200" dirty="0">
              <a:solidFill>
                <a:srgbClr val="992D35"/>
              </a:solidFill>
              <a:latin typeface="+mn-lt"/>
            </a:endParaRPr>
          </a:p>
        </p:txBody>
      </p:sp>
      <p:sp>
        <p:nvSpPr>
          <p:cNvPr id="35843" name="Text Box 2"/>
          <p:cNvSpPr txBox="1">
            <a:spLocks noChangeArrowheads="1"/>
          </p:cNvSpPr>
          <p:nvPr/>
        </p:nvSpPr>
        <p:spPr bwMode="auto">
          <a:xfrm>
            <a:off x="1612231" y="2663826"/>
            <a:ext cx="20187895" cy="1202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lvl="0" eaLnBrk="1" hangingPunct="1">
              <a:spcBef>
                <a:spcPts val="1600"/>
              </a:spcBef>
              <a:tabLst/>
            </a:pPr>
            <a:r>
              <a:rPr lang="nl-BE" altLang="nl-BE" sz="5400" dirty="0">
                <a:solidFill>
                  <a:srgbClr val="000000"/>
                </a:solidFill>
                <a:latin typeface="Verdana" panose="020B0604030504040204" pitchFamily="34" charset="0"/>
                <a:ea typeface="+mn-ea"/>
              </a:rPr>
              <a:t>Maar: </a:t>
            </a:r>
          </a:p>
          <a:p>
            <a:pPr marL="685800" lvl="0" indent="-685800" eaLnBrk="1" hangingPunct="1">
              <a:spcBef>
                <a:spcPts val="1600"/>
              </a:spcBef>
              <a:buFont typeface="Arial" panose="020B0604020202020204" pitchFamily="34" charset="0"/>
              <a:buChar char="•"/>
              <a:tabLst/>
            </a:pPr>
            <a:r>
              <a:rPr lang="nl-BE" altLang="nl-BE" sz="5400" dirty="0">
                <a:solidFill>
                  <a:srgbClr val="000000"/>
                </a:solidFill>
                <a:latin typeface="Verdana" panose="020B0604030504040204" pitchFamily="34" charset="0"/>
                <a:ea typeface="+mn-ea"/>
              </a:rPr>
              <a:t>Bestendigt kloof tussen </a:t>
            </a:r>
            <a:r>
              <a:rPr lang="nl-BE" altLang="nl-BE" sz="5400" dirty="0" err="1">
                <a:solidFill>
                  <a:srgbClr val="000000"/>
                </a:solidFill>
                <a:latin typeface="Verdana" panose="020B0604030504040204" pitchFamily="34" charset="0"/>
                <a:ea typeface="+mn-ea"/>
              </a:rPr>
              <a:t>haves</a:t>
            </a:r>
            <a:r>
              <a:rPr lang="nl-BE" altLang="nl-BE" sz="5400" dirty="0">
                <a:solidFill>
                  <a:srgbClr val="000000"/>
                </a:solidFill>
                <a:latin typeface="Verdana" panose="020B0604030504040204" pitchFamily="34" charset="0"/>
                <a:ea typeface="+mn-ea"/>
              </a:rPr>
              <a:t> en </a:t>
            </a:r>
            <a:r>
              <a:rPr lang="nl-BE" altLang="nl-BE" sz="5400" dirty="0" err="1">
                <a:solidFill>
                  <a:srgbClr val="000000"/>
                </a:solidFill>
                <a:latin typeface="Verdana" panose="020B0604030504040204" pitchFamily="34" charset="0"/>
                <a:ea typeface="+mn-ea"/>
              </a:rPr>
              <a:t>have-nots</a:t>
            </a:r>
            <a:r>
              <a:rPr lang="nl-BE" altLang="nl-BE" sz="5400" dirty="0">
                <a:solidFill>
                  <a:srgbClr val="000000"/>
                </a:solidFill>
                <a:latin typeface="Verdana" panose="020B0604030504040204" pitchFamily="34" charset="0"/>
                <a:ea typeface="+mn-ea"/>
              </a:rPr>
              <a:t>.</a:t>
            </a:r>
          </a:p>
          <a:p>
            <a:pPr marL="685800" lvl="0" indent="-685800" eaLnBrk="1" hangingPunct="1">
              <a:spcBef>
                <a:spcPts val="1600"/>
              </a:spcBef>
              <a:buFont typeface="Arial" panose="020B0604020202020204" pitchFamily="34" charset="0"/>
              <a:buChar char="•"/>
              <a:tabLst/>
            </a:pPr>
            <a:r>
              <a:rPr lang="nl-BE" altLang="nl-BE" sz="5400" dirty="0">
                <a:solidFill>
                  <a:srgbClr val="000000"/>
                </a:solidFill>
                <a:latin typeface="Verdana" panose="020B0604030504040204" pitchFamily="34" charset="0"/>
                <a:ea typeface="+mn-ea"/>
              </a:rPr>
              <a:t>PAB-wachters kunnen er minder van gebruik maken (meer kans om lang op wachtlijst te staan)</a:t>
            </a:r>
          </a:p>
          <a:p>
            <a:pPr marL="685800" lvl="0" indent="-685800" eaLnBrk="1" hangingPunct="1">
              <a:spcBef>
                <a:spcPts val="1600"/>
              </a:spcBef>
              <a:buFont typeface="Arial" panose="020B0604020202020204" pitchFamily="34" charset="0"/>
              <a:buChar char="•"/>
              <a:tabLst/>
            </a:pPr>
            <a:r>
              <a:rPr lang="nl-BE" altLang="nl-BE" sz="5400" dirty="0">
                <a:solidFill>
                  <a:srgbClr val="000000"/>
                </a:solidFill>
                <a:latin typeface="Verdana" panose="020B0604030504040204" pitchFamily="34" charset="0"/>
                <a:ea typeface="+mn-ea"/>
              </a:rPr>
              <a:t>Door te lage </a:t>
            </a:r>
            <a:r>
              <a:rPr lang="nl-BE" altLang="nl-BE" sz="5400" dirty="0" err="1">
                <a:solidFill>
                  <a:srgbClr val="000000"/>
                </a:solidFill>
                <a:latin typeface="Verdana" panose="020B0604030504040204" pitchFamily="34" charset="0"/>
                <a:ea typeface="+mn-ea"/>
              </a:rPr>
              <a:t>PAB’s</a:t>
            </a:r>
            <a:r>
              <a:rPr lang="nl-BE" altLang="nl-BE" sz="5400" dirty="0">
                <a:solidFill>
                  <a:srgbClr val="000000"/>
                </a:solidFill>
                <a:latin typeface="Verdana" panose="020B0604030504040204" pitchFamily="34" charset="0"/>
                <a:ea typeface="+mn-ea"/>
              </a:rPr>
              <a:t> als uitgangspunt te nemen voor PVB krijgen jongvolwassenen vaak te weinig ondersteuning </a:t>
            </a:r>
          </a:p>
          <a:p>
            <a:pPr marL="685800" lvl="0" indent="-685800" eaLnBrk="1" hangingPunct="1">
              <a:spcBef>
                <a:spcPts val="1600"/>
              </a:spcBef>
              <a:buFont typeface="Arial" panose="020B0604020202020204" pitchFamily="34" charset="0"/>
              <a:buChar char="•"/>
              <a:tabLst/>
              <a:defRPr/>
            </a:pPr>
            <a:r>
              <a:rPr lang="nl-BE" altLang="nl-BE" sz="5400" dirty="0">
                <a:solidFill>
                  <a:srgbClr val="000000"/>
                </a:solidFill>
                <a:latin typeface="Verdana" panose="020B0604030504040204" pitchFamily="34" charset="0"/>
                <a:ea typeface="+mn-ea"/>
              </a:rPr>
              <a:t>Extra rem op evolutie naar inclusie: stap naar wonen in gezin en inclusief onderwijs en wijziging naar mobiele begeleiding wordt afgeraden (want bij overgang naar PVB zorgt dit voor lager PVB)</a:t>
            </a:r>
          </a:p>
          <a:p>
            <a:pPr marL="685800" lvl="0" indent="-685800" eaLnBrk="1" hangingPunct="1">
              <a:spcBef>
                <a:spcPts val="1600"/>
              </a:spcBef>
              <a:buFont typeface="Arial" panose="020B0604020202020204" pitchFamily="34" charset="0"/>
              <a:buChar char="•"/>
              <a:tabLst/>
              <a:defRPr/>
            </a:pPr>
            <a:r>
              <a:rPr lang="nl-BE" altLang="nl-BE" sz="5400" dirty="0">
                <a:solidFill>
                  <a:srgbClr val="000000"/>
                </a:solidFill>
                <a:latin typeface="Verdana" panose="020B0604030504040204" pitchFamily="34" charset="0"/>
                <a:ea typeface="+mn-ea"/>
              </a:rPr>
              <a:t>…</a:t>
            </a:r>
          </a:p>
        </p:txBody>
      </p:sp>
      <p:pic>
        <p:nvPicPr>
          <p:cNvPr id="4" name="Afbeelding 3" descr="Afbeelding met tekst, teken&#10;&#10;Automatisch gegenereerde beschrijving">
            <a:extLst>
              <a:ext uri="{FF2B5EF4-FFF2-40B4-BE49-F238E27FC236}">
                <a16:creationId xmlns:a16="http://schemas.microsoft.com/office/drawing/2014/main" id="{71A35082-D82F-42DB-AAB4-58F4F889CD42}"/>
              </a:ext>
            </a:extLst>
          </p:cNvPr>
          <p:cNvPicPr>
            <a:picLocks noChangeAspect="1"/>
          </p:cNvPicPr>
          <p:nvPr/>
        </p:nvPicPr>
        <p:blipFill>
          <a:blip r:embed="rId3"/>
          <a:stretch>
            <a:fillRect/>
          </a:stretch>
        </p:blipFill>
        <p:spPr>
          <a:xfrm>
            <a:off x="18734282" y="11372044"/>
            <a:ext cx="5311600" cy="196613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Tree>
    <p:extLst>
      <p:ext uri="{BB962C8B-B14F-4D97-AF65-F5344CB8AC3E}">
        <p14:creationId xmlns:p14="http://schemas.microsoft.com/office/powerpoint/2010/main" val="379598628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 y="0"/>
            <a:ext cx="24377904"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8334542" cy="13716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3A870EE-19E4-4C92-AC5B-4D9849275034}"/>
              </a:ext>
            </a:extLst>
          </p:cNvPr>
          <p:cNvSpPr>
            <a:spLocks noGrp="1"/>
          </p:cNvSpPr>
          <p:nvPr>
            <p:ph type="title"/>
          </p:nvPr>
        </p:nvSpPr>
        <p:spPr>
          <a:xfrm>
            <a:off x="206610" y="4910959"/>
            <a:ext cx="8127930" cy="4065090"/>
          </a:xfrm>
        </p:spPr>
        <p:txBody>
          <a:bodyPr>
            <a:normAutofit/>
          </a:bodyPr>
          <a:lstStyle/>
          <a:p>
            <a:r>
              <a:rPr lang="nl-NL" dirty="0">
                <a:solidFill>
                  <a:srgbClr val="FFFFFF"/>
                </a:solidFill>
              </a:rPr>
              <a:t>De conceptnota jongerenbudget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5100804" y="4910958"/>
            <a:ext cx="8166866" cy="8166866"/>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ijdelijke aanduiding voor inhoud 2">
            <a:extLst>
              <a:ext uri="{FF2B5EF4-FFF2-40B4-BE49-F238E27FC236}">
                <a16:creationId xmlns:a16="http://schemas.microsoft.com/office/drawing/2014/main" id="{D0556342-835E-4FC1-9D6E-BBD24BB84BB2}"/>
              </a:ext>
            </a:extLst>
          </p:cNvPr>
          <p:cNvSpPr>
            <a:spLocks noGrp="1"/>
          </p:cNvSpPr>
          <p:nvPr>
            <p:ph idx="1"/>
          </p:nvPr>
        </p:nvSpPr>
        <p:spPr>
          <a:xfrm>
            <a:off x="8541150" y="48832"/>
            <a:ext cx="15636240" cy="12533312"/>
          </a:xfrm>
        </p:spPr>
        <p:txBody>
          <a:bodyPr anchor="ctr">
            <a:normAutofit/>
          </a:bodyPr>
          <a:lstStyle/>
          <a:p>
            <a:pPr marL="1143000" indent="-1143000">
              <a:buFont typeface="+mj-lt"/>
              <a:buAutoNum type="arabicPeriod"/>
            </a:pPr>
            <a:r>
              <a:rPr lang="nl-NL" sz="5400" dirty="0">
                <a:solidFill>
                  <a:srgbClr val="A22332"/>
                </a:solidFill>
                <a:latin typeface="Verdana" panose="020B0604030504040204" pitchFamily="34" charset="0"/>
                <a:ea typeface="Verdana" panose="020B0604030504040204" pitchFamily="34" charset="0"/>
              </a:rPr>
              <a:t>Basis: terechte bezorgdheid en ambitie om situatie te verbeteren</a:t>
            </a:r>
            <a:endParaRPr lang="nl-NL" sz="5400" dirty="0">
              <a:latin typeface="Verdana" panose="020B0604030504040204" pitchFamily="34" charset="0"/>
              <a:ea typeface="Verdana" panose="020B0604030504040204" pitchFamily="34" charset="0"/>
            </a:endParaRPr>
          </a:p>
          <a:p>
            <a:pPr marL="1143000" indent="-1143000">
              <a:buFont typeface="+mj-lt"/>
              <a:buAutoNum type="arabicPeriod"/>
            </a:pPr>
            <a:r>
              <a:rPr lang="nl-NL" sz="5400" dirty="0">
                <a:solidFill>
                  <a:srgbClr val="A22332"/>
                </a:solidFill>
                <a:latin typeface="Verdana" panose="020B0604030504040204" pitchFamily="34" charset="0"/>
                <a:ea typeface="Verdana" panose="020B0604030504040204" pitchFamily="34" charset="0"/>
              </a:rPr>
              <a:t>Doel: binnen het huidige budget perspectief geven aan wie op wachtlijst staat en ongelijkheid tussen jongvolwassenen met verschillende uitgangsposities opheffen</a:t>
            </a:r>
          </a:p>
          <a:p>
            <a:pPr marL="1143000" indent="-1143000">
              <a:buFont typeface="+mj-lt"/>
              <a:buAutoNum type="arabicPeriod"/>
            </a:pPr>
            <a:r>
              <a:rPr lang="nl-NL" sz="5400" dirty="0">
                <a:solidFill>
                  <a:srgbClr val="A22332"/>
                </a:solidFill>
                <a:latin typeface="Verdana" panose="020B0604030504040204" pitchFamily="34" charset="0"/>
                <a:ea typeface="Verdana" panose="020B0604030504040204" pitchFamily="34" charset="0"/>
              </a:rPr>
              <a:t>Hoe? Herverdeling van “</a:t>
            </a:r>
            <a:r>
              <a:rPr lang="nl-NL" sz="5400" dirty="0" err="1">
                <a:solidFill>
                  <a:srgbClr val="A22332"/>
                </a:solidFill>
                <a:latin typeface="Verdana" panose="020B0604030504040204" pitchFamily="34" charset="0"/>
                <a:ea typeface="Verdana" panose="020B0604030504040204" pitchFamily="34" charset="0"/>
              </a:rPr>
              <a:t>haves</a:t>
            </a:r>
            <a:r>
              <a:rPr lang="nl-NL" sz="5400" dirty="0">
                <a:solidFill>
                  <a:srgbClr val="A22332"/>
                </a:solidFill>
                <a:latin typeface="Verdana" panose="020B0604030504040204" pitchFamily="34" charset="0"/>
                <a:ea typeface="Verdana" panose="020B0604030504040204" pitchFamily="34" charset="0"/>
              </a:rPr>
              <a:t>” naar “</a:t>
            </a:r>
            <a:r>
              <a:rPr lang="nl-NL" sz="5400" dirty="0" err="1">
                <a:solidFill>
                  <a:srgbClr val="A22332"/>
                </a:solidFill>
                <a:latin typeface="Verdana" panose="020B0604030504040204" pitchFamily="34" charset="0"/>
                <a:ea typeface="Verdana" panose="020B0604030504040204" pitchFamily="34" charset="0"/>
              </a:rPr>
              <a:t>have-nots</a:t>
            </a:r>
            <a:r>
              <a:rPr lang="nl-NL" sz="5400" dirty="0">
                <a:solidFill>
                  <a:srgbClr val="A22332"/>
                </a:solidFill>
                <a:latin typeface="Verdana" panose="020B0604030504040204" pitchFamily="34" charset="0"/>
                <a:ea typeface="Verdana" panose="020B0604030504040204" pitchFamily="34" charset="0"/>
              </a:rPr>
              <a:t>”</a:t>
            </a:r>
          </a:p>
          <a:p>
            <a:pPr marL="1143000" indent="-1143000">
              <a:buFont typeface="+mj-lt"/>
              <a:buAutoNum type="arabicPeriod"/>
            </a:pPr>
            <a:r>
              <a:rPr lang="nl-NL" sz="5400" dirty="0">
                <a:solidFill>
                  <a:srgbClr val="A22332"/>
                </a:solidFill>
                <a:latin typeface="Verdana" panose="020B0604030504040204" pitchFamily="34" charset="0"/>
                <a:ea typeface="Verdana" panose="020B0604030504040204" pitchFamily="34" charset="0"/>
              </a:rPr>
              <a:t>Concreet: MFC-</a:t>
            </a:r>
            <a:r>
              <a:rPr lang="nl-NL" sz="5400" dirty="0" err="1">
                <a:solidFill>
                  <a:srgbClr val="A22332"/>
                </a:solidFill>
                <a:latin typeface="Verdana" panose="020B0604030504040204" pitchFamily="34" charset="0"/>
                <a:ea typeface="Verdana" panose="020B0604030504040204" pitchFamily="34" charset="0"/>
              </a:rPr>
              <a:t>verlaters</a:t>
            </a:r>
            <a:r>
              <a:rPr lang="nl-NL" sz="5400" dirty="0">
                <a:solidFill>
                  <a:srgbClr val="A22332"/>
                </a:solidFill>
                <a:latin typeface="Verdana" panose="020B0604030504040204" pitchFamily="34" charset="0"/>
                <a:ea typeface="Verdana" panose="020B0604030504040204" pitchFamily="34" charset="0"/>
              </a:rPr>
              <a:t> krijgen slechts 60% van hun PVB na jeugdhulp. Met rest wordt er PVB gegeven aan “</a:t>
            </a:r>
            <a:r>
              <a:rPr lang="nl-NL" sz="5400" dirty="0" err="1">
                <a:solidFill>
                  <a:srgbClr val="A22332"/>
                </a:solidFill>
                <a:latin typeface="Verdana" panose="020B0604030504040204" pitchFamily="34" charset="0"/>
                <a:ea typeface="Verdana" panose="020B0604030504040204" pitchFamily="34" charset="0"/>
              </a:rPr>
              <a:t>have-nots</a:t>
            </a:r>
            <a:r>
              <a:rPr lang="nl-NL" sz="5400" dirty="0">
                <a:solidFill>
                  <a:srgbClr val="A22332"/>
                </a:solidFill>
                <a:latin typeface="Verdana" panose="020B0604030504040204" pitchFamily="34" charset="0"/>
                <a:ea typeface="Verdana" panose="020B0604030504040204" pitchFamily="34" charset="0"/>
              </a:rPr>
              <a:t>” op wachtlijst</a:t>
            </a:r>
          </a:p>
        </p:txBody>
      </p:sp>
    </p:spTree>
    <p:extLst>
      <p:ext uri="{BB962C8B-B14F-4D97-AF65-F5344CB8AC3E}">
        <p14:creationId xmlns:p14="http://schemas.microsoft.com/office/powerpoint/2010/main" val="36745713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 y="0"/>
            <a:ext cx="24377904"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8334542" cy="13716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3A870EE-19E4-4C92-AC5B-4D9849275034}"/>
              </a:ext>
            </a:extLst>
          </p:cNvPr>
          <p:cNvSpPr>
            <a:spLocks noGrp="1"/>
          </p:cNvSpPr>
          <p:nvPr>
            <p:ph type="title"/>
          </p:nvPr>
        </p:nvSpPr>
        <p:spPr>
          <a:xfrm>
            <a:off x="394855" y="4910959"/>
            <a:ext cx="7939685" cy="4065090"/>
          </a:xfrm>
        </p:spPr>
        <p:txBody>
          <a:bodyPr>
            <a:normAutofit fontScale="90000"/>
          </a:bodyPr>
          <a:lstStyle/>
          <a:p>
            <a:r>
              <a:rPr lang="nl-NL" dirty="0">
                <a:solidFill>
                  <a:srgbClr val="FFFFFF"/>
                </a:solidFill>
              </a:rPr>
              <a:t>De conceptnota jongerenbudget: </a:t>
            </a:r>
            <a:br>
              <a:rPr lang="nl-NL" dirty="0">
                <a:solidFill>
                  <a:srgbClr val="FFFFFF"/>
                </a:solidFill>
              </a:rPr>
            </a:br>
            <a:r>
              <a:rPr lang="nl-NL" dirty="0">
                <a:solidFill>
                  <a:srgbClr val="FFFFFF"/>
                </a:solidFill>
              </a:rPr>
              <a:t>goed of slecht idee?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5100804" y="4910958"/>
            <a:ext cx="8166866" cy="8166866"/>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ijdelijke aanduiding voor inhoud 2">
            <a:extLst>
              <a:ext uri="{FF2B5EF4-FFF2-40B4-BE49-F238E27FC236}">
                <a16:creationId xmlns:a16="http://schemas.microsoft.com/office/drawing/2014/main" id="{D0556342-835E-4FC1-9D6E-BBD24BB84BB2}"/>
              </a:ext>
            </a:extLst>
          </p:cNvPr>
          <p:cNvSpPr>
            <a:spLocks noGrp="1"/>
          </p:cNvSpPr>
          <p:nvPr>
            <p:ph idx="1"/>
          </p:nvPr>
        </p:nvSpPr>
        <p:spPr>
          <a:xfrm>
            <a:off x="8541150" y="48832"/>
            <a:ext cx="14726520" cy="12533312"/>
          </a:xfrm>
        </p:spPr>
        <p:txBody>
          <a:bodyPr anchor="ctr">
            <a:normAutofit/>
          </a:bodyPr>
          <a:lstStyle/>
          <a:p>
            <a:pPr marL="1143000" indent="-1143000">
              <a:buFont typeface="+mj-lt"/>
              <a:buAutoNum type="arabicPeriod"/>
            </a:pPr>
            <a:endParaRPr lang="nl-NL" sz="5400" dirty="0">
              <a:solidFill>
                <a:srgbClr val="A22332"/>
              </a:solidFill>
              <a:latin typeface="Verdana" panose="020B0604030504040204" pitchFamily="34" charset="0"/>
              <a:ea typeface="Verdana" panose="020B0604030504040204" pitchFamily="34" charset="0"/>
            </a:endParaRPr>
          </a:p>
          <a:p>
            <a:pPr marL="1143000" indent="-1143000">
              <a:buFont typeface="+mj-lt"/>
              <a:buAutoNum type="arabicPeriod"/>
            </a:pPr>
            <a:r>
              <a:rPr lang="nl-NL" sz="5400" dirty="0">
                <a:solidFill>
                  <a:srgbClr val="A22332"/>
                </a:solidFill>
                <a:latin typeface="Verdana" panose="020B0604030504040204" pitchFamily="34" charset="0"/>
                <a:ea typeface="Verdana" panose="020B0604030504040204" pitchFamily="34" charset="0"/>
              </a:rPr>
              <a:t>Begrip voor bedoeling initiatiefnemers. </a:t>
            </a:r>
          </a:p>
          <a:p>
            <a:pPr marL="1143000" indent="-1143000">
              <a:buFont typeface="+mj-lt"/>
              <a:buAutoNum type="arabicPeriod"/>
            </a:pPr>
            <a:r>
              <a:rPr lang="nl-NL" sz="5400" dirty="0">
                <a:solidFill>
                  <a:srgbClr val="A22332"/>
                </a:solidFill>
                <a:latin typeface="Verdana" panose="020B0604030504040204" pitchFamily="34" charset="0"/>
                <a:ea typeface="Verdana" panose="020B0604030504040204" pitchFamily="34" charset="0"/>
              </a:rPr>
              <a:t>Begrip voor situatie van ouders</a:t>
            </a:r>
          </a:p>
          <a:p>
            <a:pPr marL="1143000" indent="-1143000">
              <a:buFont typeface="+mj-lt"/>
              <a:buAutoNum type="arabicPeriod"/>
            </a:pPr>
            <a:r>
              <a:rPr lang="nl-NL" sz="5400" dirty="0">
                <a:solidFill>
                  <a:srgbClr val="A22332"/>
                </a:solidFill>
                <a:latin typeface="Verdana" panose="020B0604030504040204" pitchFamily="34" charset="0"/>
                <a:ea typeface="Verdana" panose="020B0604030504040204" pitchFamily="34" charset="0"/>
              </a:rPr>
              <a:t>MAAR: 60% minder budget geven dan ingeschaald is, is een verdere afzwakking van het recht op ondersteuning.</a:t>
            </a:r>
          </a:p>
          <a:p>
            <a:pPr marL="1143000" indent="-1143000">
              <a:buFont typeface="+mj-lt"/>
              <a:buAutoNum type="arabicPeriod"/>
            </a:pPr>
            <a:r>
              <a:rPr lang="nl-NL" sz="5400" dirty="0">
                <a:solidFill>
                  <a:srgbClr val="A22332"/>
                </a:solidFill>
                <a:latin typeface="Verdana" panose="020B0604030504040204" pitchFamily="34" charset="0"/>
                <a:ea typeface="Verdana" panose="020B0604030504040204" pitchFamily="34" charset="0"/>
              </a:rPr>
              <a:t>Onaanvaardbaar vanuit perspectief mensenrechten</a:t>
            </a:r>
          </a:p>
          <a:p>
            <a:pPr marL="1143000" indent="-1143000">
              <a:buFont typeface="+mj-lt"/>
              <a:buAutoNum type="arabicPeriod"/>
            </a:pPr>
            <a:r>
              <a:rPr lang="nl-NL" sz="5400" dirty="0">
                <a:solidFill>
                  <a:srgbClr val="A22332"/>
                </a:solidFill>
                <a:latin typeface="Verdana" panose="020B0604030504040204" pitchFamily="34" charset="0"/>
                <a:ea typeface="Verdana" panose="020B0604030504040204" pitchFamily="34" charset="0"/>
              </a:rPr>
              <a:t>De herverdeling moet niet plaatsvinden tussen mensen met noden (rechten afnemen van de een om rechten aan de ander te geven)</a:t>
            </a:r>
          </a:p>
          <a:p>
            <a:pPr marL="1143000" indent="-1143000">
              <a:buFont typeface="+mj-lt"/>
              <a:buAutoNum type="arabicPeriod"/>
            </a:pPr>
            <a:endParaRPr lang="nl-NL" sz="5400" dirty="0">
              <a:solidFill>
                <a:srgbClr val="A22332"/>
              </a:solidFill>
              <a:latin typeface="Verdana" panose="020B0604030504040204" pitchFamily="34" charset="0"/>
              <a:ea typeface="Verdana" panose="020B0604030504040204" pitchFamily="34" charset="0"/>
            </a:endParaRPr>
          </a:p>
          <a:p>
            <a:pPr marL="1143000" indent="-1143000">
              <a:buFont typeface="+mj-lt"/>
              <a:buAutoNum type="arabicPeriod"/>
            </a:pPr>
            <a:endParaRPr lang="nl-NL" sz="5400" dirty="0">
              <a:solidFill>
                <a:srgbClr val="A22332"/>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309166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0AF5AA-336C-43E1-9F6D-B8BAF9C6126F}"/>
              </a:ext>
            </a:extLst>
          </p:cNvPr>
          <p:cNvSpPr>
            <a:spLocks noGrp="1"/>
          </p:cNvSpPr>
          <p:nvPr>
            <p:ph type="title"/>
          </p:nvPr>
        </p:nvSpPr>
        <p:spPr/>
        <p:txBody>
          <a:bodyPr/>
          <a:lstStyle/>
          <a:p>
            <a:endParaRPr lang="nl-BE" dirty="0"/>
          </a:p>
        </p:txBody>
      </p:sp>
      <p:sp>
        <p:nvSpPr>
          <p:cNvPr id="7" name="Tijdelijke aanduiding voor inhoud 6">
            <a:extLst>
              <a:ext uri="{FF2B5EF4-FFF2-40B4-BE49-F238E27FC236}">
                <a16:creationId xmlns:a16="http://schemas.microsoft.com/office/drawing/2014/main" id="{C2E46B50-45DA-433F-9892-89E27AABDE0E}"/>
              </a:ext>
            </a:extLst>
          </p:cNvPr>
          <p:cNvSpPr>
            <a:spLocks noGrp="1"/>
          </p:cNvSpPr>
          <p:nvPr>
            <p:ph idx="1"/>
          </p:nvPr>
        </p:nvSpPr>
        <p:spPr>
          <a:xfrm>
            <a:off x="1039091" y="3651250"/>
            <a:ext cx="23026254" cy="8859405"/>
          </a:xfrm>
        </p:spPr>
        <p:txBody>
          <a:bodyPr>
            <a:normAutofit lnSpcReduction="10000"/>
          </a:bodyPr>
          <a:lstStyle/>
          <a:p>
            <a:pPr marL="342900" lvl="0" indent="-342900">
              <a:lnSpc>
                <a:spcPct val="107000"/>
              </a:lnSpc>
              <a:buFont typeface="+mj-lt"/>
              <a:buAutoNum type="arabicPeriod"/>
            </a:pPr>
            <a:r>
              <a:rPr lang="nl-BE" sz="9600" dirty="0">
                <a:effectLst/>
                <a:latin typeface="Calibri" panose="020F0502020204030204" pitchFamily="34" charset="0"/>
                <a:ea typeface="Calibri" panose="020F0502020204030204" pitchFamily="34" charset="0"/>
                <a:cs typeface="Times New Roman" panose="02020603050405020304" pitchFamily="18" charset="0"/>
              </a:rPr>
              <a:t>GRIP </a:t>
            </a:r>
          </a:p>
          <a:p>
            <a:pPr marL="342900" lvl="0" indent="-342900">
              <a:lnSpc>
                <a:spcPct val="107000"/>
              </a:lnSpc>
              <a:buFont typeface="+mj-lt"/>
              <a:buAutoNum type="arabicPeriod"/>
            </a:pPr>
            <a:r>
              <a:rPr lang="nl-BE" sz="9600" dirty="0">
                <a:effectLst/>
                <a:latin typeface="Calibri" panose="020F0502020204030204" pitchFamily="34" charset="0"/>
                <a:ea typeface="Calibri" panose="020F0502020204030204" pitchFamily="34" charset="0"/>
                <a:cs typeface="Times New Roman" panose="02020603050405020304" pitchFamily="18" charset="0"/>
              </a:rPr>
              <a:t>Context: re</a:t>
            </a:r>
            <a:r>
              <a:rPr lang="nl-BE" sz="9600" dirty="0">
                <a:latin typeface="Calibri" panose="020F0502020204030204" pitchFamily="34" charset="0"/>
                <a:ea typeface="Calibri" panose="020F0502020204030204" pitchFamily="34" charset="0"/>
                <a:cs typeface="Times New Roman" panose="02020603050405020304" pitchFamily="18" charset="0"/>
              </a:rPr>
              <a:t>chtenkaders </a:t>
            </a:r>
            <a:r>
              <a:rPr lang="nl-BE" sz="96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buFont typeface="+mj-lt"/>
              <a:buAutoNum type="arabicPeriod"/>
            </a:pPr>
            <a:r>
              <a:rPr lang="nl-BE" sz="9600" dirty="0">
                <a:effectLst/>
                <a:latin typeface="Calibri" panose="020F0502020204030204" pitchFamily="34" charset="0"/>
                <a:ea typeface="Calibri" panose="020F0502020204030204" pitchFamily="34" charset="0"/>
                <a:cs typeface="Times New Roman" panose="02020603050405020304" pitchFamily="18" charset="0"/>
              </a:rPr>
              <a:t>Context: situatie in Vlaanderen</a:t>
            </a:r>
          </a:p>
          <a:p>
            <a:pPr marL="342900" lvl="0" indent="-342900">
              <a:lnSpc>
                <a:spcPct val="107000"/>
              </a:lnSpc>
              <a:buFont typeface="+mj-lt"/>
              <a:buAutoNum type="arabicPeriod"/>
            </a:pPr>
            <a:r>
              <a:rPr lang="nl-BE" sz="9600" dirty="0">
                <a:effectLst/>
                <a:latin typeface="Calibri" panose="020F0502020204030204" pitchFamily="34" charset="0"/>
                <a:ea typeface="Calibri" panose="020F0502020204030204" pitchFamily="34" charset="0"/>
                <a:cs typeface="Times New Roman" panose="02020603050405020304" pitchFamily="18" charset="0"/>
              </a:rPr>
              <a:t>Context: PVB na jeugdhulp</a:t>
            </a:r>
          </a:p>
          <a:p>
            <a:pPr marL="342900" lvl="0" indent="-342900">
              <a:lnSpc>
                <a:spcPct val="107000"/>
              </a:lnSpc>
              <a:buFont typeface="+mj-lt"/>
              <a:buAutoNum type="arabicPeriod"/>
            </a:pPr>
            <a:r>
              <a:rPr lang="nl-BE" sz="9600" dirty="0">
                <a:effectLst/>
                <a:latin typeface="Calibri" panose="020F0502020204030204" pitchFamily="34" charset="0"/>
                <a:ea typeface="Calibri" panose="020F0502020204030204" pitchFamily="34" charset="0"/>
                <a:cs typeface="Times New Roman" panose="02020603050405020304" pitchFamily="18" charset="0"/>
              </a:rPr>
              <a:t>De conceptnota </a:t>
            </a:r>
          </a:p>
        </p:txBody>
      </p:sp>
    </p:spTree>
    <p:extLst>
      <p:ext uri="{BB962C8B-B14F-4D97-AF65-F5344CB8AC3E}">
        <p14:creationId xmlns:p14="http://schemas.microsoft.com/office/powerpoint/2010/main" val="35475334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 y="0"/>
            <a:ext cx="24377904"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8334542" cy="13716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3A870EE-19E4-4C92-AC5B-4D9849275034}"/>
              </a:ext>
            </a:extLst>
          </p:cNvPr>
          <p:cNvSpPr>
            <a:spLocks noGrp="1"/>
          </p:cNvSpPr>
          <p:nvPr>
            <p:ph type="title"/>
          </p:nvPr>
        </p:nvSpPr>
        <p:spPr>
          <a:xfrm>
            <a:off x="394855" y="4910959"/>
            <a:ext cx="7939685" cy="4065090"/>
          </a:xfrm>
        </p:spPr>
        <p:txBody>
          <a:bodyPr>
            <a:normAutofit fontScale="90000"/>
          </a:bodyPr>
          <a:lstStyle/>
          <a:p>
            <a:r>
              <a:rPr lang="nl-NL" dirty="0">
                <a:solidFill>
                  <a:srgbClr val="FFFFFF"/>
                </a:solidFill>
              </a:rPr>
              <a:t> </a:t>
            </a:r>
            <a:br>
              <a:rPr lang="nl-NL" dirty="0">
                <a:solidFill>
                  <a:srgbClr val="FFFFFF"/>
                </a:solidFill>
              </a:rPr>
            </a:br>
            <a:r>
              <a:rPr lang="nl-NL" dirty="0">
                <a:solidFill>
                  <a:srgbClr val="FFFFFF"/>
                </a:solidFill>
              </a:rPr>
              <a:t>Bijkomende aandachtspunten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5100804" y="4910958"/>
            <a:ext cx="8166866" cy="8166866"/>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ijdelijke aanduiding voor inhoud 2">
            <a:extLst>
              <a:ext uri="{FF2B5EF4-FFF2-40B4-BE49-F238E27FC236}">
                <a16:creationId xmlns:a16="http://schemas.microsoft.com/office/drawing/2014/main" id="{D0556342-835E-4FC1-9D6E-BBD24BB84BB2}"/>
              </a:ext>
            </a:extLst>
          </p:cNvPr>
          <p:cNvSpPr>
            <a:spLocks noGrp="1"/>
          </p:cNvSpPr>
          <p:nvPr>
            <p:ph idx="1"/>
          </p:nvPr>
        </p:nvSpPr>
        <p:spPr>
          <a:xfrm>
            <a:off x="8541150" y="48832"/>
            <a:ext cx="15636240" cy="12669642"/>
          </a:xfrm>
        </p:spPr>
        <p:txBody>
          <a:bodyPr anchor="ctr">
            <a:normAutofit lnSpcReduction="10000"/>
          </a:bodyPr>
          <a:lstStyle/>
          <a:p>
            <a:pPr marL="1143000" indent="-1143000">
              <a:buFont typeface="+mj-lt"/>
              <a:buAutoNum type="arabicPeriod"/>
            </a:pPr>
            <a:r>
              <a:rPr lang="nl-NL" sz="5400" dirty="0">
                <a:solidFill>
                  <a:srgbClr val="A22332"/>
                </a:solidFill>
                <a:latin typeface="Verdana" panose="020B0604030504040204" pitchFamily="34" charset="0"/>
                <a:ea typeface="Verdana" panose="020B0604030504040204" pitchFamily="34" charset="0"/>
              </a:rPr>
              <a:t>Foute veronderstelling/veralgemening: “bij overgang naar meerderjarigheid is er minder ondersteuning nodig”</a:t>
            </a:r>
          </a:p>
          <a:p>
            <a:pPr marL="1143000" indent="-1143000">
              <a:buFont typeface="+mj-lt"/>
              <a:buAutoNum type="arabicPeriod"/>
            </a:pPr>
            <a:r>
              <a:rPr lang="nl-NL" sz="5400" dirty="0">
                <a:solidFill>
                  <a:srgbClr val="A22332"/>
                </a:solidFill>
                <a:latin typeface="Verdana" panose="020B0604030504040204" pitchFamily="34" charset="0"/>
                <a:ea typeface="Verdana" panose="020B0604030504040204" pitchFamily="34" charset="0"/>
              </a:rPr>
              <a:t>Sociaal netwerk ≠ een ondersteuningsnetwerk. Uitdaging is om familie en vrienden te verlichten. “Sociaal en familiaal netwerk inzetten voor structurele ondersteuning is niet duurzaam en nefast voor de relaties”</a:t>
            </a:r>
          </a:p>
          <a:p>
            <a:pPr marL="1143000" indent="-1143000">
              <a:buFont typeface="+mj-lt"/>
              <a:buAutoNum type="arabicPeriod"/>
            </a:pPr>
            <a:r>
              <a:rPr lang="nl-NL" sz="5400" dirty="0">
                <a:solidFill>
                  <a:srgbClr val="A22332"/>
                </a:solidFill>
                <a:latin typeface="Verdana" panose="020B0604030504040204" pitchFamily="34" charset="0"/>
                <a:ea typeface="Verdana" panose="020B0604030504040204" pitchFamily="34" charset="0"/>
              </a:rPr>
              <a:t>Stelling dat het voorstel budgetneutraal is: hoe wordt dit onderbouwd?</a:t>
            </a:r>
          </a:p>
          <a:p>
            <a:pPr marL="1143000" indent="-1143000">
              <a:buFont typeface="+mj-lt"/>
              <a:buAutoNum type="arabicPeriod"/>
            </a:pPr>
            <a:r>
              <a:rPr lang="nl-NL" sz="5400" dirty="0">
                <a:solidFill>
                  <a:srgbClr val="A22332"/>
                </a:solidFill>
                <a:latin typeface="Verdana" panose="020B0604030504040204" pitchFamily="34" charset="0"/>
                <a:ea typeface="Verdana" panose="020B0604030504040204" pitchFamily="34" charset="0"/>
              </a:rPr>
              <a:t>Hoeveel budget zouden de wachtende jongvolwassenen krijgen met dit budget?</a:t>
            </a:r>
          </a:p>
          <a:p>
            <a:pPr marL="1143000" indent="-1143000">
              <a:buFont typeface="+mj-lt"/>
              <a:buAutoNum type="arabicPeriod"/>
            </a:pPr>
            <a:r>
              <a:rPr lang="nl-NL" sz="5400" dirty="0">
                <a:solidFill>
                  <a:srgbClr val="A22332"/>
                </a:solidFill>
                <a:latin typeface="Verdana" panose="020B0604030504040204" pitchFamily="34" charset="0"/>
                <a:ea typeface="Verdana" panose="020B0604030504040204" pitchFamily="34" charset="0"/>
              </a:rPr>
              <a:t>Parallellen met onaanvaardbare </a:t>
            </a:r>
            <a:r>
              <a:rPr lang="nl-NL" sz="5400" dirty="0" err="1">
                <a:solidFill>
                  <a:srgbClr val="A22332"/>
                </a:solidFill>
                <a:latin typeface="Verdana" panose="020B0604030504040204" pitchFamily="34" charset="0"/>
                <a:ea typeface="Verdana" panose="020B0604030504040204" pitchFamily="34" charset="0"/>
              </a:rPr>
              <a:t>gedachtengang</a:t>
            </a:r>
            <a:r>
              <a:rPr lang="nl-NL" sz="5400" dirty="0">
                <a:solidFill>
                  <a:srgbClr val="A22332"/>
                </a:solidFill>
                <a:latin typeface="Verdana" panose="020B0604030504040204" pitchFamily="34" charset="0"/>
                <a:ea typeface="Verdana" panose="020B0604030504040204" pitchFamily="34" charset="0"/>
              </a:rPr>
              <a:t> deelbudgetten bij prioriteitengroep 2 meerderjarigen   </a:t>
            </a:r>
            <a:endParaRPr lang="nl-NL" sz="54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8984097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hthoek 18"/>
          <p:cNvSpPr/>
          <p:nvPr/>
        </p:nvSpPr>
        <p:spPr>
          <a:xfrm>
            <a:off x="0" y="528985"/>
            <a:ext cx="24384000" cy="3876650"/>
          </a:xfrm>
          <a:prstGeom prst="rect">
            <a:avLst/>
          </a:prstGeom>
          <a:solidFill>
            <a:srgbClr val="992D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nl-NL" sz="7200" dirty="0">
                <a:solidFill>
                  <a:srgbClr val="FFC000"/>
                </a:solidFill>
                <a:latin typeface="Verdana" panose="020B0604030504040204" pitchFamily="34" charset="0"/>
                <a:ea typeface="Verdana" panose="020B0604030504040204" pitchFamily="34" charset="0"/>
                <a:cs typeface="Microsoft new tai leu"/>
              </a:rPr>
              <a:t>ACHTER CIJFERS EN GEMIDDELDES GAAT VAAK EEN GROTE DIVERSITEIT SCHUIL</a:t>
            </a:r>
          </a:p>
        </p:txBody>
      </p:sp>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5129808"/>
            <a:ext cx="18288000" cy="7776864"/>
          </a:xfrm>
          <a:prstGeom prst="rect">
            <a:avLst/>
          </a:prstGeom>
        </p:spPr>
      </p:pic>
    </p:spTree>
    <p:extLst>
      <p:ext uri="{BB962C8B-B14F-4D97-AF65-F5344CB8AC3E}">
        <p14:creationId xmlns:p14="http://schemas.microsoft.com/office/powerpoint/2010/main" val="20863973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E10650BA-D090-4A23-98E3-B48BBAEA92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3390"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fbeelding 2">
            <a:extLst>
              <a:ext uri="{FF2B5EF4-FFF2-40B4-BE49-F238E27FC236}">
                <a16:creationId xmlns:a16="http://schemas.microsoft.com/office/drawing/2014/main" id="{D779D32B-CBDA-4681-8B7A-1EF7054EF87A}"/>
              </a:ext>
            </a:extLst>
          </p:cNvPr>
          <p:cNvPicPr>
            <a:picLocks noChangeAspect="1"/>
          </p:cNvPicPr>
          <p:nvPr/>
        </p:nvPicPr>
        <p:blipFill rotWithShape="1">
          <a:blip r:embed="rId2"/>
          <a:srcRect l="5630" r="30153" b="1"/>
          <a:stretch/>
        </p:blipFill>
        <p:spPr>
          <a:xfrm>
            <a:off x="-19054" y="7450"/>
            <a:ext cx="10954037" cy="13701096"/>
          </a:xfrm>
          <a:prstGeom prst="rect">
            <a:avLst/>
          </a:prstGeom>
        </p:spPr>
      </p:pic>
      <p:grpSp>
        <p:nvGrpSpPr>
          <p:cNvPr id="58" name="Group 57">
            <a:extLst>
              <a:ext uri="{FF2B5EF4-FFF2-40B4-BE49-F238E27FC236}">
                <a16:creationId xmlns:a16="http://schemas.microsoft.com/office/drawing/2014/main" id="{FFB939B9-73CE-4644-87BB-72AEBF0011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054" y="-13115"/>
            <a:ext cx="12509664" cy="13749532"/>
            <a:chOff x="-9149" y="3725"/>
            <a:chExt cx="6254832" cy="6887203"/>
          </a:xfrm>
        </p:grpSpPr>
        <p:sp>
          <p:nvSpPr>
            <p:cNvPr id="59" name="Freeform: Shape 58">
              <a:extLst>
                <a:ext uri="{FF2B5EF4-FFF2-40B4-BE49-F238E27FC236}">
                  <a16:creationId xmlns:a16="http://schemas.microsoft.com/office/drawing/2014/main" id="{15F2A0CF-7879-4629-AC2B-4069D77A3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238645"/>
              <a:ext cx="5933139" cy="6387893"/>
            </a:xfrm>
            <a:custGeom>
              <a:avLst/>
              <a:gdLst>
                <a:gd name="connsiteX0" fmla="*/ 5852909 w 5933139"/>
                <a:gd name="connsiteY0" fmla="*/ 2469528 h 6335678"/>
                <a:gd name="connsiteX1" fmla="*/ 5830799 w 5933139"/>
                <a:gd name="connsiteY1" fmla="*/ 2394015 h 6335678"/>
                <a:gd name="connsiteX2" fmla="*/ 5805878 w 5933139"/>
                <a:gd name="connsiteY2" fmla="*/ 2319439 h 6335678"/>
                <a:gd name="connsiteX3" fmla="*/ 5778708 w 5933139"/>
                <a:gd name="connsiteY3" fmla="*/ 2245800 h 6335678"/>
                <a:gd name="connsiteX4" fmla="*/ 5652978 w 5933139"/>
                <a:gd name="connsiteY4" fmla="*/ 1959675 h 6335678"/>
                <a:gd name="connsiteX5" fmla="*/ 5327691 w 5933139"/>
                <a:gd name="connsiteY5" fmla="*/ 1432958 h 6335678"/>
                <a:gd name="connsiteX6" fmla="*/ 4921458 w 5933139"/>
                <a:gd name="connsiteY6" fmla="*/ 973322 h 6335678"/>
                <a:gd name="connsiteX7" fmla="*/ 4450018 w 5933139"/>
                <a:gd name="connsiteY7" fmla="*/ 586764 h 6335678"/>
                <a:gd name="connsiteX8" fmla="*/ 4193311 w 5933139"/>
                <a:gd name="connsiteY8" fmla="*/ 423558 h 6335678"/>
                <a:gd name="connsiteX9" fmla="*/ 3924237 w 5933139"/>
                <a:gd name="connsiteY9" fmla="*/ 281901 h 6335678"/>
                <a:gd name="connsiteX10" fmla="*/ 3352175 w 5933139"/>
                <a:gd name="connsiteY10" fmla="*/ 75786 h 6335678"/>
                <a:gd name="connsiteX11" fmla="*/ 3051997 w 5933139"/>
                <a:gd name="connsiteY11" fmla="*/ 19011 h 6335678"/>
                <a:gd name="connsiteX12" fmla="*/ 2745823 w 5933139"/>
                <a:gd name="connsiteY12" fmla="*/ 86 h 6335678"/>
                <a:gd name="connsiteX13" fmla="*/ 2141720 w 5933139"/>
                <a:gd name="connsiteY13" fmla="*/ 55550 h 6335678"/>
                <a:gd name="connsiteX14" fmla="*/ 1551295 w 5933139"/>
                <a:gd name="connsiteY14" fmla="*/ 216319 h 6335678"/>
                <a:gd name="connsiteX15" fmla="*/ 1001718 w 5933139"/>
                <a:gd name="connsiteY15" fmla="*/ 498134 h 6335678"/>
                <a:gd name="connsiteX16" fmla="*/ 754755 w 5933139"/>
                <a:gd name="connsiteY16" fmla="*/ 685886 h 6335678"/>
                <a:gd name="connsiteX17" fmla="*/ 533462 w 5933139"/>
                <a:gd name="connsiteY17" fmla="*/ 903056 h 6335678"/>
                <a:gd name="connsiteX18" fmla="*/ 0 w 5933139"/>
                <a:gd name="connsiteY18" fmla="*/ 1646568 h 6335678"/>
                <a:gd name="connsiteX19" fmla="*/ 0 w 5933139"/>
                <a:gd name="connsiteY19" fmla="*/ 4709059 h 6335678"/>
                <a:gd name="connsiteX20" fmla="*/ 120671 w 5933139"/>
                <a:gd name="connsiteY20" fmla="*/ 4907491 h 6335678"/>
                <a:gd name="connsiteX21" fmla="*/ 507979 w 5933139"/>
                <a:gd name="connsiteY21" fmla="*/ 5384178 h 6335678"/>
                <a:gd name="connsiteX22" fmla="*/ 972112 w 5933139"/>
                <a:gd name="connsiteY22" fmla="*/ 5778607 h 6335678"/>
                <a:gd name="connsiteX23" fmla="*/ 1229943 w 5933139"/>
                <a:gd name="connsiteY23" fmla="*/ 5939939 h 6335678"/>
                <a:gd name="connsiteX24" fmla="*/ 1502389 w 5933139"/>
                <a:gd name="connsiteY24" fmla="*/ 6073913 h 6335678"/>
                <a:gd name="connsiteX25" fmla="*/ 2673870 w 5933139"/>
                <a:gd name="connsiteY25" fmla="*/ 6333993 h 6335678"/>
                <a:gd name="connsiteX26" fmla="*/ 2749196 w 5933139"/>
                <a:gd name="connsiteY26" fmla="*/ 6335679 h 6335678"/>
                <a:gd name="connsiteX27" fmla="*/ 2787983 w 5933139"/>
                <a:gd name="connsiteY27" fmla="*/ 6335492 h 6335678"/>
                <a:gd name="connsiteX28" fmla="*/ 2826770 w 5933139"/>
                <a:gd name="connsiteY28" fmla="*/ 6334368 h 6335678"/>
                <a:gd name="connsiteX29" fmla="*/ 2981918 w 5933139"/>
                <a:gd name="connsiteY29" fmla="*/ 6319939 h 6335678"/>
                <a:gd name="connsiteX30" fmla="*/ 3285282 w 5933139"/>
                <a:gd name="connsiteY30" fmla="*/ 6241803 h 6335678"/>
                <a:gd name="connsiteX31" fmla="*/ 3566347 w 5933139"/>
                <a:gd name="connsiteY31" fmla="*/ 6104831 h 6335678"/>
                <a:gd name="connsiteX32" fmla="*/ 3818369 w 5933139"/>
                <a:gd name="connsiteY32" fmla="*/ 5926823 h 6335678"/>
                <a:gd name="connsiteX33" fmla="*/ 4044908 w 5933139"/>
                <a:gd name="connsiteY33" fmla="*/ 5726329 h 6335678"/>
                <a:gd name="connsiteX34" fmla="*/ 4151151 w 5933139"/>
                <a:gd name="connsiteY34" fmla="*/ 5622147 h 6335678"/>
                <a:gd name="connsiteX35" fmla="*/ 4253834 w 5933139"/>
                <a:gd name="connsiteY35" fmla="*/ 5516841 h 6335678"/>
                <a:gd name="connsiteX36" fmla="*/ 4452453 w 5933139"/>
                <a:gd name="connsiteY36" fmla="*/ 5306979 h 6335678"/>
                <a:gd name="connsiteX37" fmla="*/ 4548578 w 5933139"/>
                <a:gd name="connsiteY37" fmla="*/ 5202797 h 6335678"/>
                <a:gd name="connsiteX38" fmla="*/ 4596546 w 5933139"/>
                <a:gd name="connsiteY38" fmla="*/ 5151456 h 6335678"/>
                <a:gd name="connsiteX39" fmla="*/ 4643016 w 5933139"/>
                <a:gd name="connsiteY39" fmla="*/ 5103300 h 6335678"/>
                <a:gd name="connsiteX40" fmla="*/ 4739515 w 5933139"/>
                <a:gd name="connsiteY40" fmla="*/ 5013172 h 6335678"/>
                <a:gd name="connsiteX41" fmla="*/ 4842198 w 5933139"/>
                <a:gd name="connsiteY41" fmla="*/ 4930164 h 6335678"/>
                <a:gd name="connsiteX42" fmla="*/ 5071360 w 5933139"/>
                <a:gd name="connsiteY42" fmla="*/ 4780449 h 6335678"/>
                <a:gd name="connsiteX43" fmla="*/ 5332001 w 5933139"/>
                <a:gd name="connsiteY43" fmla="*/ 4615932 h 6335678"/>
                <a:gd name="connsiteX44" fmla="*/ 5397396 w 5933139"/>
                <a:gd name="connsiteY44" fmla="*/ 4563655 h 6335678"/>
                <a:gd name="connsiteX45" fmla="*/ 5459417 w 5933139"/>
                <a:gd name="connsiteY45" fmla="*/ 4505380 h 6335678"/>
                <a:gd name="connsiteX46" fmla="*/ 5567159 w 5933139"/>
                <a:gd name="connsiteY46" fmla="*/ 4374029 h 6335678"/>
                <a:gd name="connsiteX47" fmla="*/ 5651292 w 5933139"/>
                <a:gd name="connsiteY47" fmla="*/ 4231810 h 6335678"/>
                <a:gd name="connsiteX48" fmla="*/ 5716686 w 5933139"/>
                <a:gd name="connsiteY48" fmla="*/ 4085655 h 6335678"/>
                <a:gd name="connsiteX49" fmla="*/ 5820681 w 5933139"/>
                <a:gd name="connsiteY49" fmla="*/ 3791848 h 6335678"/>
                <a:gd name="connsiteX50" fmla="*/ 5898629 w 5933139"/>
                <a:gd name="connsiteY50" fmla="*/ 3487922 h 6335678"/>
                <a:gd name="connsiteX51" fmla="*/ 5932170 w 5933139"/>
                <a:gd name="connsiteY51" fmla="*/ 3174066 h 6335678"/>
                <a:gd name="connsiteX52" fmla="*/ 5872209 w 5933139"/>
                <a:gd name="connsiteY52" fmla="*/ 2545978 h 6335678"/>
                <a:gd name="connsiteX53" fmla="*/ 5852909 w 5933139"/>
                <a:gd name="connsiteY53" fmla="*/ 2469528 h 6335678"/>
                <a:gd name="connsiteX54" fmla="*/ 5507386 w 5933139"/>
                <a:gd name="connsiteY54" fmla="*/ 3724580 h 6335678"/>
                <a:gd name="connsiteX55" fmla="*/ 5453609 w 5933139"/>
                <a:gd name="connsiteY55" fmla="*/ 3989906 h 6335678"/>
                <a:gd name="connsiteX56" fmla="*/ 5344181 w 5933139"/>
                <a:gd name="connsiteY56" fmla="*/ 4220380 h 6335678"/>
                <a:gd name="connsiteX57" fmla="*/ 5171419 w 5933139"/>
                <a:gd name="connsiteY57" fmla="*/ 4388644 h 6335678"/>
                <a:gd name="connsiteX58" fmla="*/ 5057868 w 5933139"/>
                <a:gd name="connsiteY58" fmla="*/ 4453851 h 6335678"/>
                <a:gd name="connsiteX59" fmla="*/ 4930265 w 5933139"/>
                <a:gd name="connsiteY59" fmla="*/ 4516810 h 6335678"/>
                <a:gd name="connsiteX60" fmla="*/ 4660067 w 5933139"/>
                <a:gd name="connsiteY60" fmla="*/ 4664276 h 6335678"/>
                <a:gd name="connsiteX61" fmla="*/ 4408794 w 5933139"/>
                <a:gd name="connsiteY61" fmla="*/ 4857836 h 6335678"/>
                <a:gd name="connsiteX62" fmla="*/ 4352207 w 5933139"/>
                <a:gd name="connsiteY62" fmla="*/ 4911988 h 6335678"/>
                <a:gd name="connsiteX63" fmla="*/ 4299366 w 5933139"/>
                <a:gd name="connsiteY63" fmla="*/ 4965390 h 6335678"/>
                <a:gd name="connsiteX64" fmla="*/ 4197621 w 5933139"/>
                <a:gd name="connsiteY64" fmla="*/ 5074257 h 6335678"/>
                <a:gd name="connsiteX65" fmla="*/ 4008744 w 5933139"/>
                <a:gd name="connsiteY65" fmla="*/ 5297985 h 6335678"/>
                <a:gd name="connsiteX66" fmla="*/ 3917304 w 5933139"/>
                <a:gd name="connsiteY66" fmla="*/ 5409100 h 6335678"/>
                <a:gd name="connsiteX67" fmla="*/ 3826052 w 5933139"/>
                <a:gd name="connsiteY67" fmla="*/ 5518153 h 6335678"/>
                <a:gd name="connsiteX68" fmla="*/ 3637925 w 5933139"/>
                <a:gd name="connsiteY68" fmla="*/ 5725017 h 6335678"/>
                <a:gd name="connsiteX69" fmla="*/ 3433497 w 5933139"/>
                <a:gd name="connsiteY69" fmla="*/ 5906586 h 6335678"/>
                <a:gd name="connsiteX70" fmla="*/ 3204522 w 5933139"/>
                <a:gd name="connsiteY70" fmla="*/ 6046744 h 6335678"/>
                <a:gd name="connsiteX71" fmla="*/ 2950439 w 5933139"/>
                <a:gd name="connsiteY71" fmla="*/ 6129190 h 6335678"/>
                <a:gd name="connsiteX72" fmla="*/ 2816839 w 5933139"/>
                <a:gd name="connsiteY72" fmla="*/ 6146428 h 6335678"/>
                <a:gd name="connsiteX73" fmla="*/ 2749009 w 5933139"/>
                <a:gd name="connsiteY73" fmla="*/ 6149051 h 6335678"/>
                <a:gd name="connsiteX74" fmla="*/ 2678930 w 5933139"/>
                <a:gd name="connsiteY74" fmla="*/ 6148677 h 6335678"/>
                <a:gd name="connsiteX75" fmla="*/ 2125793 w 5933139"/>
                <a:gd name="connsiteY75" fmla="*/ 6065481 h 6335678"/>
                <a:gd name="connsiteX76" fmla="*/ 1610506 w 5933139"/>
                <a:gd name="connsiteY76" fmla="*/ 5851310 h 6335678"/>
                <a:gd name="connsiteX77" fmla="*/ 1373099 w 5933139"/>
                <a:gd name="connsiteY77" fmla="*/ 5706279 h 6335678"/>
                <a:gd name="connsiteX78" fmla="*/ 1315949 w 5933139"/>
                <a:gd name="connsiteY78" fmla="*/ 5666743 h 6335678"/>
                <a:gd name="connsiteX79" fmla="*/ 1259923 w 5933139"/>
                <a:gd name="connsiteY79" fmla="*/ 5625894 h 6335678"/>
                <a:gd name="connsiteX80" fmla="*/ 1204647 w 5933139"/>
                <a:gd name="connsiteY80" fmla="*/ 5583922 h 6335678"/>
                <a:gd name="connsiteX81" fmla="*/ 1150308 w 5933139"/>
                <a:gd name="connsiteY81" fmla="*/ 5540826 h 6335678"/>
                <a:gd name="connsiteX82" fmla="*/ 751569 w 5933139"/>
                <a:gd name="connsiteY82" fmla="*/ 5158015 h 6335678"/>
                <a:gd name="connsiteX83" fmla="*/ 663315 w 5933139"/>
                <a:gd name="connsiteY83" fmla="*/ 5052146 h 6335678"/>
                <a:gd name="connsiteX84" fmla="*/ 580869 w 5933139"/>
                <a:gd name="connsiteY84" fmla="*/ 4942718 h 6335678"/>
                <a:gd name="connsiteX85" fmla="*/ 432279 w 5933139"/>
                <a:gd name="connsiteY85" fmla="*/ 4713369 h 6335678"/>
                <a:gd name="connsiteX86" fmla="*/ 205553 w 5933139"/>
                <a:gd name="connsiteY86" fmla="*/ 4219443 h 6335678"/>
                <a:gd name="connsiteX87" fmla="*/ 79448 w 5933139"/>
                <a:gd name="connsiteY87" fmla="*/ 3693850 h 6335678"/>
                <a:gd name="connsiteX88" fmla="*/ 53590 w 5933139"/>
                <a:gd name="connsiteY88" fmla="*/ 3425339 h 6335678"/>
                <a:gd name="connsiteX89" fmla="*/ 49655 w 5933139"/>
                <a:gd name="connsiteY89" fmla="*/ 3155890 h 6335678"/>
                <a:gd name="connsiteX90" fmla="*/ 67830 w 5933139"/>
                <a:gd name="connsiteY90" fmla="*/ 2886817 h 6335678"/>
                <a:gd name="connsiteX91" fmla="*/ 108679 w 5933139"/>
                <a:gd name="connsiteY91" fmla="*/ 2619992 h 6335678"/>
                <a:gd name="connsiteX92" fmla="*/ 263077 w 5933139"/>
                <a:gd name="connsiteY92" fmla="*/ 2101520 h 6335678"/>
                <a:gd name="connsiteX93" fmla="*/ 837575 w 5933139"/>
                <a:gd name="connsiteY93" fmla="*/ 1186370 h 6335678"/>
                <a:gd name="connsiteX94" fmla="*/ 1031698 w 5933139"/>
                <a:gd name="connsiteY94" fmla="*/ 996932 h 6335678"/>
                <a:gd name="connsiteX95" fmla="*/ 1236688 w 5933139"/>
                <a:gd name="connsiteY95" fmla="*/ 819298 h 6335678"/>
                <a:gd name="connsiteX96" fmla="*/ 1687143 w 5933139"/>
                <a:gd name="connsiteY96" fmla="*/ 511438 h 6335678"/>
                <a:gd name="connsiteX97" fmla="*/ 2196246 w 5933139"/>
                <a:gd name="connsiteY97" fmla="*/ 300639 h 6335678"/>
                <a:gd name="connsiteX98" fmla="*/ 2745823 w 5933139"/>
                <a:gd name="connsiteY98" fmla="*/ 229248 h 6335678"/>
                <a:gd name="connsiteX99" fmla="*/ 3019206 w 5933139"/>
                <a:gd name="connsiteY99" fmla="*/ 252108 h 6335678"/>
                <a:gd name="connsiteX100" fmla="*/ 3288092 w 5933139"/>
                <a:gd name="connsiteY100" fmla="*/ 313006 h 6335678"/>
                <a:gd name="connsiteX101" fmla="*/ 3548172 w 5933139"/>
                <a:gd name="connsiteY101" fmla="*/ 407069 h 6335678"/>
                <a:gd name="connsiteX102" fmla="*/ 3611505 w 5933139"/>
                <a:gd name="connsiteY102" fmla="*/ 435176 h 6335678"/>
                <a:gd name="connsiteX103" fmla="*/ 3674089 w 5933139"/>
                <a:gd name="connsiteY103" fmla="*/ 464968 h 6335678"/>
                <a:gd name="connsiteX104" fmla="*/ 3735736 w 5933139"/>
                <a:gd name="connsiteY104" fmla="*/ 496823 h 6335678"/>
                <a:gd name="connsiteX105" fmla="*/ 3796634 w 5933139"/>
                <a:gd name="connsiteY105" fmla="*/ 530176 h 6335678"/>
                <a:gd name="connsiteX106" fmla="*/ 4251585 w 5933139"/>
                <a:gd name="connsiteY106" fmla="*/ 847405 h 6335678"/>
                <a:gd name="connsiteX107" fmla="*/ 4644515 w 5933139"/>
                <a:gd name="connsiteY107" fmla="*/ 1236775 h 6335678"/>
                <a:gd name="connsiteX108" fmla="*/ 4816527 w 5933139"/>
                <a:gd name="connsiteY108" fmla="*/ 1451883 h 6335678"/>
                <a:gd name="connsiteX109" fmla="*/ 4970738 w 5933139"/>
                <a:gd name="connsiteY109" fmla="*/ 1678610 h 6335678"/>
                <a:gd name="connsiteX110" fmla="*/ 5223885 w 5933139"/>
                <a:gd name="connsiteY110" fmla="*/ 2159232 h 6335678"/>
                <a:gd name="connsiteX111" fmla="*/ 5395709 w 5933139"/>
                <a:gd name="connsiteY111" fmla="*/ 2666087 h 6335678"/>
                <a:gd name="connsiteX112" fmla="*/ 5458855 w 5933139"/>
                <a:gd name="connsiteY112" fmla="*/ 2924292 h 6335678"/>
                <a:gd name="connsiteX113" fmla="*/ 5499142 w 5933139"/>
                <a:gd name="connsiteY113" fmla="*/ 3186995 h 6335678"/>
                <a:gd name="connsiteX114" fmla="*/ 5516755 w 5933139"/>
                <a:gd name="connsiteY114" fmla="*/ 3454007 h 6335678"/>
                <a:gd name="connsiteX115" fmla="*/ 5507386 w 5933139"/>
                <a:gd name="connsiteY115" fmla="*/ 3724580 h 6335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5933139" h="6335678">
                  <a:moveTo>
                    <a:pt x="5852909" y="2469528"/>
                  </a:moveTo>
                  <a:lnTo>
                    <a:pt x="5830799" y="2394015"/>
                  </a:lnTo>
                  <a:lnTo>
                    <a:pt x="5805878" y="2319439"/>
                  </a:lnTo>
                  <a:cubicBezTo>
                    <a:pt x="5797446" y="2294705"/>
                    <a:pt x="5787890" y="2270346"/>
                    <a:pt x="5778708" y="2245800"/>
                  </a:cubicBezTo>
                  <a:cubicBezTo>
                    <a:pt x="5740858" y="2148364"/>
                    <a:pt x="5699073" y="2052614"/>
                    <a:pt x="5652978" y="1959675"/>
                  </a:cubicBezTo>
                  <a:cubicBezTo>
                    <a:pt x="5559664" y="1773985"/>
                    <a:pt x="5450986" y="1597663"/>
                    <a:pt x="5327691" y="1432958"/>
                  </a:cubicBezTo>
                  <a:cubicBezTo>
                    <a:pt x="5204960" y="1268067"/>
                    <a:pt x="5068362" y="1114980"/>
                    <a:pt x="4921458" y="973322"/>
                  </a:cubicBezTo>
                  <a:cubicBezTo>
                    <a:pt x="4774742" y="831665"/>
                    <a:pt x="4616408" y="703125"/>
                    <a:pt x="4450018" y="586764"/>
                  </a:cubicBezTo>
                  <a:cubicBezTo>
                    <a:pt x="4366822" y="528489"/>
                    <a:pt x="4281003" y="474337"/>
                    <a:pt x="4193311" y="423558"/>
                  </a:cubicBezTo>
                  <a:cubicBezTo>
                    <a:pt x="4105806" y="372404"/>
                    <a:pt x="4015865" y="325560"/>
                    <a:pt x="3924237" y="281901"/>
                  </a:cubicBezTo>
                  <a:cubicBezTo>
                    <a:pt x="3740983" y="195333"/>
                    <a:pt x="3549483" y="125067"/>
                    <a:pt x="3352175" y="75786"/>
                  </a:cubicBezTo>
                  <a:cubicBezTo>
                    <a:pt x="3253428" y="51240"/>
                    <a:pt x="3153368" y="31565"/>
                    <a:pt x="3051997" y="19011"/>
                  </a:cubicBezTo>
                  <a:cubicBezTo>
                    <a:pt x="2950814" y="5895"/>
                    <a:pt x="2848506" y="-851"/>
                    <a:pt x="2745823" y="86"/>
                  </a:cubicBezTo>
                  <a:cubicBezTo>
                    <a:pt x="2543643" y="1585"/>
                    <a:pt x="2341838" y="20135"/>
                    <a:pt x="2141720" y="55550"/>
                  </a:cubicBezTo>
                  <a:cubicBezTo>
                    <a:pt x="1941976" y="91339"/>
                    <a:pt x="1743356" y="143055"/>
                    <a:pt x="1551295" y="216319"/>
                  </a:cubicBezTo>
                  <a:cubicBezTo>
                    <a:pt x="1359233" y="289396"/>
                    <a:pt x="1173917" y="383459"/>
                    <a:pt x="1001718" y="498134"/>
                  </a:cubicBezTo>
                  <a:cubicBezTo>
                    <a:pt x="915712" y="555659"/>
                    <a:pt x="832141" y="617119"/>
                    <a:pt x="754755" y="685886"/>
                  </a:cubicBezTo>
                  <a:cubicBezTo>
                    <a:pt x="677555" y="754841"/>
                    <a:pt x="604666" y="828293"/>
                    <a:pt x="533462" y="903056"/>
                  </a:cubicBezTo>
                  <a:cubicBezTo>
                    <a:pt x="323413" y="1125660"/>
                    <a:pt x="143906" y="1376370"/>
                    <a:pt x="0" y="1646568"/>
                  </a:cubicBezTo>
                  <a:lnTo>
                    <a:pt x="0" y="4709059"/>
                  </a:lnTo>
                  <a:cubicBezTo>
                    <a:pt x="37850" y="4776702"/>
                    <a:pt x="78136" y="4843033"/>
                    <a:pt x="120671" y="4907491"/>
                  </a:cubicBezTo>
                  <a:cubicBezTo>
                    <a:pt x="234034" y="5078941"/>
                    <a:pt x="365198" y="5239336"/>
                    <a:pt x="507979" y="5384178"/>
                  </a:cubicBezTo>
                  <a:cubicBezTo>
                    <a:pt x="650948" y="5529395"/>
                    <a:pt x="805909" y="5662059"/>
                    <a:pt x="972112" y="5778607"/>
                  </a:cubicBezTo>
                  <a:cubicBezTo>
                    <a:pt x="1055308" y="5836881"/>
                    <a:pt x="1141314" y="5890846"/>
                    <a:pt x="1229943" y="5939939"/>
                  </a:cubicBezTo>
                  <a:cubicBezTo>
                    <a:pt x="1318385" y="5989406"/>
                    <a:pt x="1409450" y="6033815"/>
                    <a:pt x="1502389" y="6073913"/>
                  </a:cubicBezTo>
                  <a:cubicBezTo>
                    <a:pt x="1874145" y="6233559"/>
                    <a:pt x="2272884" y="6320689"/>
                    <a:pt x="2673870" y="6333993"/>
                  </a:cubicBezTo>
                  <a:lnTo>
                    <a:pt x="2749196" y="6335679"/>
                  </a:lnTo>
                  <a:lnTo>
                    <a:pt x="2787983" y="6335492"/>
                  </a:lnTo>
                  <a:lnTo>
                    <a:pt x="2826770" y="6334368"/>
                  </a:lnTo>
                  <a:cubicBezTo>
                    <a:pt x="2878486" y="6332494"/>
                    <a:pt x="2930390" y="6327247"/>
                    <a:pt x="2981918" y="6319939"/>
                  </a:cubicBezTo>
                  <a:cubicBezTo>
                    <a:pt x="3085163" y="6304949"/>
                    <a:pt x="3187096" y="6278529"/>
                    <a:pt x="3285282" y="6241803"/>
                  </a:cubicBezTo>
                  <a:cubicBezTo>
                    <a:pt x="3383467" y="6205265"/>
                    <a:pt x="3477530" y="6158608"/>
                    <a:pt x="3566347" y="6104831"/>
                  </a:cubicBezTo>
                  <a:cubicBezTo>
                    <a:pt x="3655164" y="6051053"/>
                    <a:pt x="3739109" y="5990905"/>
                    <a:pt x="3818369" y="5926823"/>
                  </a:cubicBezTo>
                  <a:cubicBezTo>
                    <a:pt x="3897630" y="5862739"/>
                    <a:pt x="3973143" y="5795471"/>
                    <a:pt x="4044908" y="5726329"/>
                  </a:cubicBezTo>
                  <a:cubicBezTo>
                    <a:pt x="4080884" y="5691852"/>
                    <a:pt x="4116299" y="5656999"/>
                    <a:pt x="4151151" y="5622147"/>
                  </a:cubicBezTo>
                  <a:cubicBezTo>
                    <a:pt x="4185816" y="5586920"/>
                    <a:pt x="4220106" y="5552068"/>
                    <a:pt x="4253834" y="5516841"/>
                  </a:cubicBezTo>
                  <a:cubicBezTo>
                    <a:pt x="4321289" y="5446388"/>
                    <a:pt x="4387808" y="5376871"/>
                    <a:pt x="4452453" y="5306979"/>
                  </a:cubicBezTo>
                  <a:lnTo>
                    <a:pt x="4548578" y="5202797"/>
                  </a:lnTo>
                  <a:lnTo>
                    <a:pt x="4596546" y="5151456"/>
                  </a:lnTo>
                  <a:cubicBezTo>
                    <a:pt x="4612661" y="5134592"/>
                    <a:pt x="4627276" y="5119040"/>
                    <a:pt x="4643016" y="5103300"/>
                  </a:cubicBezTo>
                  <a:cubicBezTo>
                    <a:pt x="4674308" y="5072196"/>
                    <a:pt x="4706162" y="5041841"/>
                    <a:pt x="4739515" y="5013172"/>
                  </a:cubicBezTo>
                  <a:cubicBezTo>
                    <a:pt x="4772493" y="4984128"/>
                    <a:pt x="4806596" y="4956397"/>
                    <a:pt x="4842198" y="4930164"/>
                  </a:cubicBezTo>
                  <a:cubicBezTo>
                    <a:pt x="4913026" y="4876949"/>
                    <a:pt x="4988914" y="4828980"/>
                    <a:pt x="5071360" y="4780449"/>
                  </a:cubicBezTo>
                  <a:cubicBezTo>
                    <a:pt x="5153243" y="4731544"/>
                    <a:pt x="5243372" y="4682076"/>
                    <a:pt x="5332001" y="4615932"/>
                  </a:cubicBezTo>
                  <a:cubicBezTo>
                    <a:pt x="5354111" y="4599443"/>
                    <a:pt x="5376035" y="4582205"/>
                    <a:pt x="5397396" y="4563655"/>
                  </a:cubicBezTo>
                  <a:cubicBezTo>
                    <a:pt x="5418757" y="4545104"/>
                    <a:pt x="5439368" y="4525617"/>
                    <a:pt x="5459417" y="4505380"/>
                  </a:cubicBezTo>
                  <a:cubicBezTo>
                    <a:pt x="5499329" y="4464719"/>
                    <a:pt x="5535493" y="4420311"/>
                    <a:pt x="5567159" y="4374029"/>
                  </a:cubicBezTo>
                  <a:cubicBezTo>
                    <a:pt x="5599388" y="4328121"/>
                    <a:pt x="5626558" y="4279965"/>
                    <a:pt x="5651292" y="4231810"/>
                  </a:cubicBezTo>
                  <a:cubicBezTo>
                    <a:pt x="5675651" y="4183466"/>
                    <a:pt x="5697012" y="4134561"/>
                    <a:pt x="5716686" y="4085655"/>
                  </a:cubicBezTo>
                  <a:cubicBezTo>
                    <a:pt x="5756223" y="3987845"/>
                    <a:pt x="5789576" y="3891158"/>
                    <a:pt x="5820681" y="3791848"/>
                  </a:cubicBezTo>
                  <a:cubicBezTo>
                    <a:pt x="5851972" y="3692726"/>
                    <a:pt x="5878955" y="3591167"/>
                    <a:pt x="5898629" y="3487922"/>
                  </a:cubicBezTo>
                  <a:cubicBezTo>
                    <a:pt x="5918116" y="3384490"/>
                    <a:pt x="5929172" y="3279372"/>
                    <a:pt x="5932170" y="3174066"/>
                  </a:cubicBezTo>
                  <a:cubicBezTo>
                    <a:pt x="5937604" y="2963454"/>
                    <a:pt x="5920552" y="2750968"/>
                    <a:pt x="5872209" y="2545978"/>
                  </a:cubicBezTo>
                  <a:cubicBezTo>
                    <a:pt x="5865838" y="2520307"/>
                    <a:pt x="5860029" y="2494637"/>
                    <a:pt x="5852909" y="2469528"/>
                  </a:cubicBezTo>
                  <a:close/>
                  <a:moveTo>
                    <a:pt x="5507386" y="3724580"/>
                  </a:moveTo>
                  <a:cubicBezTo>
                    <a:pt x="5497830" y="3814521"/>
                    <a:pt x="5480591" y="3905586"/>
                    <a:pt x="5453609" y="3989906"/>
                  </a:cubicBezTo>
                  <a:cubicBezTo>
                    <a:pt x="5426439" y="4074413"/>
                    <a:pt x="5390088" y="4152924"/>
                    <a:pt x="5344181" y="4220380"/>
                  </a:cubicBezTo>
                  <a:cubicBezTo>
                    <a:pt x="5297898" y="4287835"/>
                    <a:pt x="5241311" y="4342549"/>
                    <a:pt x="5171419" y="4388644"/>
                  </a:cubicBezTo>
                  <a:cubicBezTo>
                    <a:pt x="5136755" y="4411879"/>
                    <a:pt x="5098342" y="4433052"/>
                    <a:pt x="5057868" y="4453851"/>
                  </a:cubicBezTo>
                  <a:cubicBezTo>
                    <a:pt x="5017395" y="4474837"/>
                    <a:pt x="4974298" y="4495449"/>
                    <a:pt x="4930265" y="4516810"/>
                  </a:cubicBezTo>
                  <a:cubicBezTo>
                    <a:pt x="4841823" y="4559719"/>
                    <a:pt x="4748696" y="4607126"/>
                    <a:pt x="4660067" y="4664276"/>
                  </a:cubicBezTo>
                  <a:cubicBezTo>
                    <a:pt x="4571251" y="4721238"/>
                    <a:pt x="4486181" y="4786071"/>
                    <a:pt x="4408794" y="4857836"/>
                  </a:cubicBezTo>
                  <a:cubicBezTo>
                    <a:pt x="4389682" y="4875637"/>
                    <a:pt x="4370008" y="4894375"/>
                    <a:pt x="4352207" y="4911988"/>
                  </a:cubicBezTo>
                  <a:lnTo>
                    <a:pt x="4299366" y="4965390"/>
                  </a:lnTo>
                  <a:cubicBezTo>
                    <a:pt x="4264514" y="5001179"/>
                    <a:pt x="4230599" y="5037531"/>
                    <a:pt x="4197621" y="5074257"/>
                  </a:cubicBezTo>
                  <a:cubicBezTo>
                    <a:pt x="4131664" y="5147896"/>
                    <a:pt x="4070204" y="5223784"/>
                    <a:pt x="4008744" y="5297985"/>
                  </a:cubicBezTo>
                  <a:lnTo>
                    <a:pt x="3917304" y="5409100"/>
                  </a:lnTo>
                  <a:cubicBezTo>
                    <a:pt x="3886949" y="5446013"/>
                    <a:pt x="3856782" y="5482364"/>
                    <a:pt x="3826052" y="5518153"/>
                  </a:cubicBezTo>
                  <a:cubicBezTo>
                    <a:pt x="3764592" y="5589544"/>
                    <a:pt x="3702758" y="5659435"/>
                    <a:pt x="3637925" y="5725017"/>
                  </a:cubicBezTo>
                  <a:cubicBezTo>
                    <a:pt x="3573093" y="5790412"/>
                    <a:pt x="3505637" y="5852059"/>
                    <a:pt x="3433497" y="5906586"/>
                  </a:cubicBezTo>
                  <a:cubicBezTo>
                    <a:pt x="3361544" y="5961112"/>
                    <a:pt x="3285469" y="6009268"/>
                    <a:pt x="3204522" y="6046744"/>
                  </a:cubicBezTo>
                  <a:cubicBezTo>
                    <a:pt x="3123763" y="6084594"/>
                    <a:pt x="3038506" y="6112513"/>
                    <a:pt x="2950439" y="6129190"/>
                  </a:cubicBezTo>
                  <a:cubicBezTo>
                    <a:pt x="2906405" y="6137809"/>
                    <a:pt x="2861810" y="6143055"/>
                    <a:pt x="2816839" y="6146428"/>
                  </a:cubicBezTo>
                  <a:cubicBezTo>
                    <a:pt x="2794354" y="6147927"/>
                    <a:pt x="2771681" y="6148677"/>
                    <a:pt x="2749009" y="6149051"/>
                  </a:cubicBezTo>
                  <a:lnTo>
                    <a:pt x="2678930" y="6148677"/>
                  </a:lnTo>
                  <a:cubicBezTo>
                    <a:pt x="2491927" y="6144367"/>
                    <a:pt x="2305675" y="6116260"/>
                    <a:pt x="2125793" y="6065481"/>
                  </a:cubicBezTo>
                  <a:cubicBezTo>
                    <a:pt x="1945911" y="6014515"/>
                    <a:pt x="1773524" y="5940501"/>
                    <a:pt x="1610506" y="5851310"/>
                  </a:cubicBezTo>
                  <a:cubicBezTo>
                    <a:pt x="1528997" y="5806714"/>
                    <a:pt x="1449924" y="5757808"/>
                    <a:pt x="1373099" y="5706279"/>
                  </a:cubicBezTo>
                  <a:lnTo>
                    <a:pt x="1315949" y="5666743"/>
                  </a:lnTo>
                  <a:lnTo>
                    <a:pt x="1259923" y="5625894"/>
                  </a:lnTo>
                  <a:lnTo>
                    <a:pt x="1204647" y="5583922"/>
                  </a:lnTo>
                  <a:cubicBezTo>
                    <a:pt x="1186284" y="5569869"/>
                    <a:pt x="1168483" y="5555066"/>
                    <a:pt x="1150308" y="5540826"/>
                  </a:cubicBezTo>
                  <a:cubicBezTo>
                    <a:pt x="1006402" y="5424839"/>
                    <a:pt x="872615" y="5296860"/>
                    <a:pt x="751569" y="5158015"/>
                  </a:cubicBezTo>
                  <a:cubicBezTo>
                    <a:pt x="721214" y="5123350"/>
                    <a:pt x="691983" y="5087935"/>
                    <a:pt x="663315" y="5052146"/>
                  </a:cubicBezTo>
                  <a:cubicBezTo>
                    <a:pt x="635021" y="5016170"/>
                    <a:pt x="607289" y="4980006"/>
                    <a:pt x="580869" y="4942718"/>
                  </a:cubicBezTo>
                  <a:cubicBezTo>
                    <a:pt x="527654" y="4868517"/>
                    <a:pt x="478186" y="4791880"/>
                    <a:pt x="432279" y="4713369"/>
                  </a:cubicBezTo>
                  <a:cubicBezTo>
                    <a:pt x="340651" y="4556159"/>
                    <a:pt x="264764" y="4390330"/>
                    <a:pt x="205553" y="4219443"/>
                  </a:cubicBezTo>
                  <a:cubicBezTo>
                    <a:pt x="146154" y="4048555"/>
                    <a:pt x="104369" y="3872045"/>
                    <a:pt x="79448" y="3693850"/>
                  </a:cubicBezTo>
                  <a:cubicBezTo>
                    <a:pt x="67268" y="3604659"/>
                    <a:pt x="58087" y="3515092"/>
                    <a:pt x="53590" y="3425339"/>
                  </a:cubicBezTo>
                  <a:cubicBezTo>
                    <a:pt x="47969" y="3335585"/>
                    <a:pt x="47406" y="3245644"/>
                    <a:pt x="49655" y="3155890"/>
                  </a:cubicBezTo>
                  <a:cubicBezTo>
                    <a:pt x="52278" y="3066137"/>
                    <a:pt x="58274" y="2976383"/>
                    <a:pt x="67830" y="2886817"/>
                  </a:cubicBezTo>
                  <a:cubicBezTo>
                    <a:pt x="77761" y="2797438"/>
                    <a:pt x="91253" y="2708246"/>
                    <a:pt x="108679" y="2619992"/>
                  </a:cubicBezTo>
                  <a:cubicBezTo>
                    <a:pt x="143906" y="2443108"/>
                    <a:pt x="195809" y="2269409"/>
                    <a:pt x="263077" y="2101520"/>
                  </a:cubicBezTo>
                  <a:cubicBezTo>
                    <a:pt x="397614" y="1765740"/>
                    <a:pt x="593048" y="1453382"/>
                    <a:pt x="837575" y="1186370"/>
                  </a:cubicBezTo>
                  <a:cubicBezTo>
                    <a:pt x="898473" y="1119289"/>
                    <a:pt x="964242" y="1056893"/>
                    <a:pt x="1031698" y="996932"/>
                  </a:cubicBezTo>
                  <a:cubicBezTo>
                    <a:pt x="1099154" y="936784"/>
                    <a:pt x="1166235" y="876261"/>
                    <a:pt x="1236688" y="819298"/>
                  </a:cubicBezTo>
                  <a:cubicBezTo>
                    <a:pt x="1377221" y="704999"/>
                    <a:pt x="1526935" y="600442"/>
                    <a:pt x="1687143" y="511438"/>
                  </a:cubicBezTo>
                  <a:cubicBezTo>
                    <a:pt x="1847163" y="422621"/>
                    <a:pt x="2017676" y="348795"/>
                    <a:pt x="2196246" y="300639"/>
                  </a:cubicBezTo>
                  <a:cubicBezTo>
                    <a:pt x="2374629" y="251921"/>
                    <a:pt x="2560320" y="227749"/>
                    <a:pt x="2745823" y="229248"/>
                  </a:cubicBezTo>
                  <a:cubicBezTo>
                    <a:pt x="2837076" y="230372"/>
                    <a:pt x="2928516" y="238055"/>
                    <a:pt x="3019206" y="252108"/>
                  </a:cubicBezTo>
                  <a:cubicBezTo>
                    <a:pt x="3109710" y="266724"/>
                    <a:pt x="3199650" y="286773"/>
                    <a:pt x="3288092" y="313006"/>
                  </a:cubicBezTo>
                  <a:cubicBezTo>
                    <a:pt x="3376347" y="339426"/>
                    <a:pt x="3463477" y="370343"/>
                    <a:pt x="3548172" y="407069"/>
                  </a:cubicBezTo>
                  <a:cubicBezTo>
                    <a:pt x="3569345" y="416438"/>
                    <a:pt x="3590519" y="425432"/>
                    <a:pt x="3611505" y="435176"/>
                  </a:cubicBezTo>
                  <a:lnTo>
                    <a:pt x="3674089" y="464968"/>
                  </a:lnTo>
                  <a:lnTo>
                    <a:pt x="3735736" y="496823"/>
                  </a:lnTo>
                  <a:cubicBezTo>
                    <a:pt x="3756160" y="507690"/>
                    <a:pt x="3776397" y="519120"/>
                    <a:pt x="3796634" y="530176"/>
                  </a:cubicBezTo>
                  <a:cubicBezTo>
                    <a:pt x="3957965" y="621054"/>
                    <a:pt x="4110303" y="728046"/>
                    <a:pt x="4251585" y="847405"/>
                  </a:cubicBezTo>
                  <a:cubicBezTo>
                    <a:pt x="4393242" y="966390"/>
                    <a:pt x="4524781" y="1096991"/>
                    <a:pt x="4644515" y="1236775"/>
                  </a:cubicBezTo>
                  <a:cubicBezTo>
                    <a:pt x="4704663" y="1306479"/>
                    <a:pt x="4762375" y="1378057"/>
                    <a:pt x="4816527" y="1451883"/>
                  </a:cubicBezTo>
                  <a:cubicBezTo>
                    <a:pt x="4870679" y="1525897"/>
                    <a:pt x="4922020" y="1601598"/>
                    <a:pt x="4970738" y="1678610"/>
                  </a:cubicBezTo>
                  <a:cubicBezTo>
                    <a:pt x="5067799" y="1833008"/>
                    <a:pt x="5152494" y="1993965"/>
                    <a:pt x="5223885" y="2159232"/>
                  </a:cubicBezTo>
                  <a:cubicBezTo>
                    <a:pt x="5295275" y="2324686"/>
                    <a:pt x="5349615" y="2495199"/>
                    <a:pt x="5395709" y="2666087"/>
                  </a:cubicBezTo>
                  <a:cubicBezTo>
                    <a:pt x="5418757" y="2751718"/>
                    <a:pt x="5440680" y="2837537"/>
                    <a:pt x="5458855" y="2924292"/>
                  </a:cubicBezTo>
                  <a:cubicBezTo>
                    <a:pt x="5477406" y="3011048"/>
                    <a:pt x="5490522" y="3098740"/>
                    <a:pt x="5499142" y="3186995"/>
                  </a:cubicBezTo>
                  <a:cubicBezTo>
                    <a:pt x="5507761" y="3275250"/>
                    <a:pt x="5513944" y="3364254"/>
                    <a:pt x="5516755" y="3454007"/>
                  </a:cubicBezTo>
                  <a:cubicBezTo>
                    <a:pt x="5518629" y="3543761"/>
                    <a:pt x="5516755" y="3634264"/>
                    <a:pt x="5507386" y="3724580"/>
                  </a:cubicBezTo>
                  <a:close/>
                </a:path>
              </a:pathLst>
            </a:custGeom>
            <a:solidFill>
              <a:schemeClr val="bg1">
                <a:alpha val="30000"/>
              </a:schemeClr>
            </a:solidFill>
            <a:ln w="18736"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C7E50BFD-51AC-4ACE-820C-A285E6672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241478"/>
              <a:ext cx="5953893" cy="6434152"/>
            </a:xfrm>
            <a:custGeom>
              <a:avLst/>
              <a:gdLst>
                <a:gd name="connsiteX0" fmla="*/ 2739452 w 5953893"/>
                <a:gd name="connsiteY0" fmla="*/ 0 h 6434152"/>
                <a:gd name="connsiteX1" fmla="*/ 0 w 5953893"/>
                <a:gd name="connsiteY1" fmla="*/ 1610693 h 6434152"/>
                <a:gd name="connsiteX2" fmla="*/ 0 w 5953893"/>
                <a:gd name="connsiteY2" fmla="*/ 4823273 h 6434152"/>
                <a:gd name="connsiteX3" fmla="*/ 352456 w 5953893"/>
                <a:gd name="connsiteY3" fmla="*/ 5326193 h 6434152"/>
                <a:gd name="connsiteX4" fmla="*/ 2739452 w 5953893"/>
                <a:gd name="connsiteY4" fmla="*/ 6434153 h 6434152"/>
                <a:gd name="connsiteX5" fmla="*/ 4618282 w 5953893"/>
                <a:gd name="connsiteY5" fmla="*/ 5167859 h 6434152"/>
                <a:gd name="connsiteX6" fmla="*/ 5860029 w 5953893"/>
                <a:gd name="connsiteY6" fmla="*/ 3948409 h 6434152"/>
                <a:gd name="connsiteX7" fmla="*/ 2739452 w 5953893"/>
                <a:gd name="connsiteY7" fmla="*/ 0 h 6434152"/>
                <a:gd name="connsiteX8" fmla="*/ 5317011 w 5953893"/>
                <a:gd name="connsiteY8" fmla="*/ 3797009 h 6434152"/>
                <a:gd name="connsiteX9" fmla="*/ 5176478 w 5953893"/>
                <a:gd name="connsiteY9" fmla="*/ 4100747 h 6434152"/>
                <a:gd name="connsiteX10" fmla="*/ 4942257 w 5953893"/>
                <a:gd name="connsiteY10" fmla="*/ 4250274 h 6434152"/>
                <a:gd name="connsiteX11" fmla="*/ 4216171 w 5953893"/>
                <a:gd name="connsiteY11" fmla="*/ 4773243 h 6434152"/>
                <a:gd name="connsiteX12" fmla="*/ 3905125 w 5953893"/>
                <a:gd name="connsiteY12" fmla="*/ 5105837 h 6434152"/>
                <a:gd name="connsiteX13" fmla="*/ 3308329 w 5953893"/>
                <a:gd name="connsiteY13" fmla="*/ 5682022 h 6434152"/>
                <a:gd name="connsiteX14" fmla="*/ 2739452 w 5953893"/>
                <a:gd name="connsiteY14" fmla="*/ 5870898 h 6434152"/>
                <a:gd name="connsiteX15" fmla="*/ 1647419 w 5953893"/>
                <a:gd name="connsiteY15" fmla="*/ 5625809 h 6434152"/>
                <a:gd name="connsiteX16" fmla="*/ 781175 w 5953893"/>
                <a:gd name="connsiteY16" fmla="*/ 4960620 h 6434152"/>
                <a:gd name="connsiteX17" fmla="*/ 312545 w 5953893"/>
                <a:gd name="connsiteY17" fmla="*/ 4165205 h 6434152"/>
                <a:gd name="connsiteX18" fmla="*/ 142032 w 5953893"/>
                <a:gd name="connsiteY18" fmla="*/ 3217451 h 6434152"/>
                <a:gd name="connsiteX19" fmla="*/ 347210 w 5953893"/>
                <a:gd name="connsiteY19" fmla="*/ 2181444 h 6434152"/>
                <a:gd name="connsiteX20" fmla="*/ 906155 w 5953893"/>
                <a:gd name="connsiteY20" fmla="*/ 1337497 h 6434152"/>
                <a:gd name="connsiteX21" fmla="*/ 2739265 w 5953893"/>
                <a:gd name="connsiteY21" fmla="*/ 563818 h 6434152"/>
                <a:gd name="connsiteX22" fmla="*/ 3849849 w 5953893"/>
                <a:gd name="connsiteY22" fmla="*/ 881796 h 6434152"/>
                <a:gd name="connsiteX23" fmla="*/ 4834515 w 5953893"/>
                <a:gd name="connsiteY23" fmla="*/ 1742419 h 6434152"/>
                <a:gd name="connsiteX24" fmla="*/ 5325256 w 5953893"/>
                <a:gd name="connsiteY24" fmla="*/ 2742076 h 6434152"/>
                <a:gd name="connsiteX25" fmla="*/ 5317011 w 5953893"/>
                <a:gd name="connsiteY25" fmla="*/ 3797009 h 643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53893" h="6434152">
                  <a:moveTo>
                    <a:pt x="2739452" y="0"/>
                  </a:moveTo>
                  <a:cubicBezTo>
                    <a:pt x="1568346" y="0"/>
                    <a:pt x="546204" y="647950"/>
                    <a:pt x="0" y="1610693"/>
                  </a:cubicBezTo>
                  <a:lnTo>
                    <a:pt x="0" y="4823273"/>
                  </a:lnTo>
                  <a:cubicBezTo>
                    <a:pt x="101746" y="5002593"/>
                    <a:pt x="219793" y="5171045"/>
                    <a:pt x="352456" y="5326193"/>
                  </a:cubicBezTo>
                  <a:cubicBezTo>
                    <a:pt x="932013" y="6005060"/>
                    <a:pt x="1786453" y="6434153"/>
                    <a:pt x="2739452" y="6434153"/>
                  </a:cubicBezTo>
                  <a:cubicBezTo>
                    <a:pt x="3612442" y="6434153"/>
                    <a:pt x="4046220" y="5750227"/>
                    <a:pt x="4618282" y="5167859"/>
                  </a:cubicBezTo>
                  <a:cubicBezTo>
                    <a:pt x="5190344" y="4585679"/>
                    <a:pt x="5621311" y="4803036"/>
                    <a:pt x="5860029" y="3948409"/>
                  </a:cubicBezTo>
                  <a:cubicBezTo>
                    <a:pt x="6403423" y="2003810"/>
                    <a:pt x="4485244" y="0"/>
                    <a:pt x="2739452" y="0"/>
                  </a:cubicBezTo>
                  <a:close/>
                  <a:moveTo>
                    <a:pt x="5317011" y="3797009"/>
                  </a:moveTo>
                  <a:cubicBezTo>
                    <a:pt x="5275976" y="3943538"/>
                    <a:pt x="5228756" y="4045658"/>
                    <a:pt x="5176478" y="4100747"/>
                  </a:cubicBezTo>
                  <a:cubicBezTo>
                    <a:pt x="5131883" y="4147591"/>
                    <a:pt x="5061991" y="4186004"/>
                    <a:pt x="4942257" y="4250274"/>
                  </a:cubicBezTo>
                  <a:cubicBezTo>
                    <a:pt x="4753381" y="4351458"/>
                    <a:pt x="4494613" y="4489929"/>
                    <a:pt x="4216171" y="4773243"/>
                  </a:cubicBezTo>
                  <a:cubicBezTo>
                    <a:pt x="4106555" y="4884733"/>
                    <a:pt x="4004247" y="4997159"/>
                    <a:pt x="3905125" y="5105837"/>
                  </a:cubicBezTo>
                  <a:cubicBezTo>
                    <a:pt x="3701071" y="5329753"/>
                    <a:pt x="3508260" y="5541302"/>
                    <a:pt x="3308329" y="5682022"/>
                  </a:cubicBezTo>
                  <a:cubicBezTo>
                    <a:pt x="3122826" y="5812624"/>
                    <a:pt x="2947441" y="5870898"/>
                    <a:pt x="2739452" y="5870898"/>
                  </a:cubicBezTo>
                  <a:cubicBezTo>
                    <a:pt x="2357765" y="5870898"/>
                    <a:pt x="1990319" y="5788452"/>
                    <a:pt x="1647419" y="5625809"/>
                  </a:cubicBezTo>
                  <a:cubicBezTo>
                    <a:pt x="1319509" y="5470286"/>
                    <a:pt x="1019893" y="5240187"/>
                    <a:pt x="781175" y="4960620"/>
                  </a:cubicBezTo>
                  <a:cubicBezTo>
                    <a:pt x="579370" y="4724151"/>
                    <a:pt x="421598" y="4456576"/>
                    <a:pt x="312545" y="4165205"/>
                  </a:cubicBezTo>
                  <a:cubicBezTo>
                    <a:pt x="199369" y="3863153"/>
                    <a:pt x="142032" y="3544237"/>
                    <a:pt x="142032" y="3217451"/>
                  </a:cubicBezTo>
                  <a:cubicBezTo>
                    <a:pt x="142032" y="2857688"/>
                    <a:pt x="211174" y="2509166"/>
                    <a:pt x="347210" y="2181444"/>
                  </a:cubicBezTo>
                  <a:cubicBezTo>
                    <a:pt x="478561" y="1865339"/>
                    <a:pt x="666688" y="1581275"/>
                    <a:pt x="906155" y="1337497"/>
                  </a:cubicBezTo>
                  <a:cubicBezTo>
                    <a:pt x="1396334" y="838512"/>
                    <a:pt x="2047469" y="563818"/>
                    <a:pt x="2739265" y="563818"/>
                  </a:cubicBezTo>
                  <a:cubicBezTo>
                    <a:pt x="3094157" y="563818"/>
                    <a:pt x="3478280" y="673808"/>
                    <a:pt x="3849849" y="881796"/>
                  </a:cubicBezTo>
                  <a:cubicBezTo>
                    <a:pt x="4226851" y="1092783"/>
                    <a:pt x="4567316" y="1390338"/>
                    <a:pt x="4834515" y="1742419"/>
                  </a:cubicBezTo>
                  <a:cubicBezTo>
                    <a:pt x="5070798" y="2053653"/>
                    <a:pt x="5240374" y="2399363"/>
                    <a:pt x="5325256" y="2742076"/>
                  </a:cubicBezTo>
                  <a:cubicBezTo>
                    <a:pt x="5414634" y="3102964"/>
                    <a:pt x="5411824" y="3458044"/>
                    <a:pt x="5317011" y="3797009"/>
                  </a:cubicBezTo>
                  <a:close/>
                </a:path>
              </a:pathLst>
            </a:custGeom>
            <a:solidFill>
              <a:schemeClr val="bg1">
                <a:alpha val="30000"/>
              </a:schemeClr>
            </a:solidFill>
            <a:ln w="18736"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A0394888-C50F-41C1-92D4-0E2B4315A8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231462"/>
              <a:ext cx="5953893" cy="6444167"/>
            </a:xfrm>
            <a:custGeom>
              <a:avLst/>
              <a:gdLst>
                <a:gd name="connsiteX0" fmla="*/ 2739452 w 5953893"/>
                <a:gd name="connsiteY0" fmla="*/ 0 h 6434152"/>
                <a:gd name="connsiteX1" fmla="*/ 0 w 5953893"/>
                <a:gd name="connsiteY1" fmla="*/ 1610693 h 6434152"/>
                <a:gd name="connsiteX2" fmla="*/ 0 w 5953893"/>
                <a:gd name="connsiteY2" fmla="*/ 4823273 h 6434152"/>
                <a:gd name="connsiteX3" fmla="*/ 352456 w 5953893"/>
                <a:gd name="connsiteY3" fmla="*/ 5326193 h 6434152"/>
                <a:gd name="connsiteX4" fmla="*/ 2739452 w 5953893"/>
                <a:gd name="connsiteY4" fmla="*/ 6434153 h 6434152"/>
                <a:gd name="connsiteX5" fmla="*/ 4618282 w 5953893"/>
                <a:gd name="connsiteY5" fmla="*/ 5167859 h 6434152"/>
                <a:gd name="connsiteX6" fmla="*/ 5860029 w 5953893"/>
                <a:gd name="connsiteY6" fmla="*/ 3948409 h 6434152"/>
                <a:gd name="connsiteX7" fmla="*/ 2739452 w 5953893"/>
                <a:gd name="connsiteY7" fmla="*/ 0 h 6434152"/>
                <a:gd name="connsiteX8" fmla="*/ 5208520 w 5953893"/>
                <a:gd name="connsiteY8" fmla="*/ 3766654 h 6434152"/>
                <a:gd name="connsiteX9" fmla="*/ 5094782 w 5953893"/>
                <a:gd name="connsiteY9" fmla="*/ 4022985 h 6434152"/>
                <a:gd name="connsiteX10" fmla="*/ 4888855 w 5953893"/>
                <a:gd name="connsiteY10" fmla="*/ 4150777 h 6434152"/>
                <a:gd name="connsiteX11" fmla="*/ 4135411 w 5953893"/>
                <a:gd name="connsiteY11" fmla="*/ 4694170 h 6434152"/>
                <a:gd name="connsiteX12" fmla="*/ 3821555 w 5953893"/>
                <a:gd name="connsiteY12" fmla="*/ 5029762 h 6434152"/>
                <a:gd name="connsiteX13" fmla="*/ 2739265 w 5953893"/>
                <a:gd name="connsiteY13" fmla="*/ 5758097 h 6434152"/>
                <a:gd name="connsiteX14" fmla="*/ 1695575 w 5953893"/>
                <a:gd name="connsiteY14" fmla="*/ 5523876 h 6434152"/>
                <a:gd name="connsiteX15" fmla="*/ 866619 w 5953893"/>
                <a:gd name="connsiteY15" fmla="*/ 4887356 h 6434152"/>
                <a:gd name="connsiteX16" fmla="*/ 417851 w 5953893"/>
                <a:gd name="connsiteY16" fmla="*/ 4125481 h 6434152"/>
                <a:gd name="connsiteX17" fmla="*/ 254645 w 5953893"/>
                <a:gd name="connsiteY17" fmla="*/ 3217264 h 6434152"/>
                <a:gd name="connsiteX18" fmla="*/ 451204 w 5953893"/>
                <a:gd name="connsiteY18" fmla="*/ 2224540 h 6434152"/>
                <a:gd name="connsiteX19" fmla="*/ 986540 w 5953893"/>
                <a:gd name="connsiteY19" fmla="*/ 1416383 h 6434152"/>
                <a:gd name="connsiteX20" fmla="*/ 2739452 w 5953893"/>
                <a:gd name="connsiteY20" fmla="*/ 676244 h 6434152"/>
                <a:gd name="connsiteX21" fmla="*/ 3794947 w 5953893"/>
                <a:gd name="connsiteY21" fmla="*/ 979795 h 6434152"/>
                <a:gd name="connsiteX22" fmla="*/ 4744762 w 5953893"/>
                <a:gd name="connsiteY22" fmla="*/ 1810250 h 6434152"/>
                <a:gd name="connsiteX23" fmla="*/ 5215827 w 5953893"/>
                <a:gd name="connsiteY23" fmla="*/ 2768871 h 6434152"/>
                <a:gd name="connsiteX24" fmla="*/ 5208520 w 5953893"/>
                <a:gd name="connsiteY24" fmla="*/ 3766654 h 643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953893" h="6434152">
                  <a:moveTo>
                    <a:pt x="2739452" y="0"/>
                  </a:moveTo>
                  <a:cubicBezTo>
                    <a:pt x="1568346" y="0"/>
                    <a:pt x="546204" y="647950"/>
                    <a:pt x="0" y="1610693"/>
                  </a:cubicBezTo>
                  <a:lnTo>
                    <a:pt x="0" y="4823273"/>
                  </a:lnTo>
                  <a:cubicBezTo>
                    <a:pt x="101746" y="5002593"/>
                    <a:pt x="219793" y="5171045"/>
                    <a:pt x="352456" y="5326193"/>
                  </a:cubicBezTo>
                  <a:cubicBezTo>
                    <a:pt x="932013" y="6005060"/>
                    <a:pt x="1786453" y="6434153"/>
                    <a:pt x="2739452" y="6434153"/>
                  </a:cubicBezTo>
                  <a:cubicBezTo>
                    <a:pt x="3612442" y="6434153"/>
                    <a:pt x="4046220" y="5750227"/>
                    <a:pt x="4618282" y="5167859"/>
                  </a:cubicBezTo>
                  <a:cubicBezTo>
                    <a:pt x="5190344" y="4585679"/>
                    <a:pt x="5621311" y="4803036"/>
                    <a:pt x="5860029" y="3948409"/>
                  </a:cubicBezTo>
                  <a:cubicBezTo>
                    <a:pt x="6403423" y="2003810"/>
                    <a:pt x="4485244" y="0"/>
                    <a:pt x="2739452" y="0"/>
                  </a:cubicBezTo>
                  <a:close/>
                  <a:moveTo>
                    <a:pt x="5208520" y="3766654"/>
                  </a:moveTo>
                  <a:cubicBezTo>
                    <a:pt x="5173667" y="3891634"/>
                    <a:pt x="5133194" y="3982699"/>
                    <a:pt x="5094782" y="4022985"/>
                  </a:cubicBezTo>
                  <a:cubicBezTo>
                    <a:pt x="5060492" y="4058962"/>
                    <a:pt x="4984792" y="4099435"/>
                    <a:pt x="4888855" y="4150777"/>
                  </a:cubicBezTo>
                  <a:cubicBezTo>
                    <a:pt x="4693420" y="4255333"/>
                    <a:pt x="4426033" y="4398489"/>
                    <a:pt x="4135411" y="4694170"/>
                  </a:cubicBezTo>
                  <a:cubicBezTo>
                    <a:pt x="4024297" y="4807158"/>
                    <a:pt x="3921239" y="4920334"/>
                    <a:pt x="3821555" y="5029762"/>
                  </a:cubicBezTo>
                  <a:cubicBezTo>
                    <a:pt x="3385341" y="5508324"/>
                    <a:pt x="3138940" y="5758097"/>
                    <a:pt x="2739265" y="5758097"/>
                  </a:cubicBezTo>
                  <a:cubicBezTo>
                    <a:pt x="2374442" y="5758097"/>
                    <a:pt x="2023297" y="5679211"/>
                    <a:pt x="1695575" y="5523876"/>
                  </a:cubicBezTo>
                  <a:cubicBezTo>
                    <a:pt x="1381906" y="5375098"/>
                    <a:pt x="1095219" y="5154930"/>
                    <a:pt x="866619" y="4887356"/>
                  </a:cubicBezTo>
                  <a:cubicBezTo>
                    <a:pt x="673246" y="4661005"/>
                    <a:pt x="522220" y="4404673"/>
                    <a:pt x="417851" y="4125481"/>
                  </a:cubicBezTo>
                  <a:cubicBezTo>
                    <a:pt x="309547" y="3836171"/>
                    <a:pt x="254645" y="3530558"/>
                    <a:pt x="254645" y="3217264"/>
                  </a:cubicBezTo>
                  <a:cubicBezTo>
                    <a:pt x="254645" y="2872490"/>
                    <a:pt x="320790" y="2538585"/>
                    <a:pt x="451204" y="2224540"/>
                  </a:cubicBezTo>
                  <a:cubicBezTo>
                    <a:pt x="577121" y="1921739"/>
                    <a:pt x="757191" y="1649855"/>
                    <a:pt x="986540" y="1416383"/>
                  </a:cubicBezTo>
                  <a:cubicBezTo>
                    <a:pt x="1455357" y="939134"/>
                    <a:pt x="2078011" y="676244"/>
                    <a:pt x="2739452" y="676244"/>
                  </a:cubicBezTo>
                  <a:cubicBezTo>
                    <a:pt x="3075232" y="676244"/>
                    <a:pt x="3440243" y="781175"/>
                    <a:pt x="3794947" y="979795"/>
                  </a:cubicBezTo>
                  <a:cubicBezTo>
                    <a:pt x="4158459" y="1183286"/>
                    <a:pt x="4486931" y="1470348"/>
                    <a:pt x="4744762" y="1810250"/>
                  </a:cubicBezTo>
                  <a:cubicBezTo>
                    <a:pt x="4971862" y="2109491"/>
                    <a:pt x="5134693" y="2440961"/>
                    <a:pt x="5215827" y="2768871"/>
                  </a:cubicBezTo>
                  <a:cubicBezTo>
                    <a:pt x="5300334" y="3110834"/>
                    <a:pt x="5297898" y="3446614"/>
                    <a:pt x="5208520" y="3766654"/>
                  </a:cubicBezTo>
                  <a:close/>
                </a:path>
              </a:pathLst>
            </a:custGeom>
            <a:solidFill>
              <a:schemeClr val="bg1">
                <a:alpha val="30000"/>
              </a:schemeClr>
            </a:solidFill>
            <a:ln w="18736" cap="flat">
              <a:noFill/>
              <a:prstDash val="solid"/>
              <a:miter/>
            </a:ln>
          </p:spPr>
          <p:txBody>
            <a:bodyPr rtlCol="0" anchor="ctr"/>
            <a:lstStyle/>
            <a:p>
              <a:endParaRPr lang="en-US" dirty="0"/>
            </a:p>
          </p:txBody>
        </p:sp>
        <p:sp useBgFill="1">
          <p:nvSpPr>
            <p:cNvPr id="62" name="Freeform: Shape 61">
              <a:extLst>
                <a:ext uri="{FF2B5EF4-FFF2-40B4-BE49-F238E27FC236}">
                  <a16:creationId xmlns:a16="http://schemas.microsoft.com/office/drawing/2014/main" id="{F22C906F-48B7-4ABF-B36E-0C0A056A5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3725"/>
              <a:ext cx="5855313" cy="6880645"/>
            </a:xfrm>
            <a:custGeom>
              <a:avLst/>
              <a:gdLst>
                <a:gd name="connsiteX0" fmla="*/ 5855313 w 5855313"/>
                <a:gd name="connsiteY0" fmla="*/ 4717843 h 6880645"/>
                <a:gd name="connsiteX1" fmla="*/ 5855313 w 5855313"/>
                <a:gd name="connsiteY1" fmla="*/ 6880645 h 6880645"/>
                <a:gd name="connsiteX2" fmla="*/ 0 w 5855313"/>
                <a:gd name="connsiteY2" fmla="*/ 6880645 h 6880645"/>
                <a:gd name="connsiteX3" fmla="*/ 0 w 5855313"/>
                <a:gd name="connsiteY3" fmla="*/ 5268859 h 6880645"/>
                <a:gd name="connsiteX4" fmla="*/ 36130 w 5855313"/>
                <a:gd name="connsiteY4" fmla="*/ 5327430 h 6880645"/>
                <a:gd name="connsiteX5" fmla="*/ 2782721 w 5855313"/>
                <a:gd name="connsiteY5" fmla="*/ 6765687 h 6880645"/>
                <a:gd name="connsiteX6" fmla="*/ 5834702 w 5855313"/>
                <a:gd name="connsiteY6" fmla="*/ 4773305 h 6880645"/>
                <a:gd name="connsiteX7" fmla="*/ 9148 w 5855313"/>
                <a:gd name="connsiteY7" fmla="*/ 0 h 6880645"/>
                <a:gd name="connsiteX8" fmla="*/ 5855312 w 5855313"/>
                <a:gd name="connsiteY8" fmla="*/ 0 h 6880645"/>
                <a:gd name="connsiteX9" fmla="*/ 5855312 w 5855313"/>
                <a:gd name="connsiteY9" fmla="*/ 96759 h 6880645"/>
                <a:gd name="connsiteX10" fmla="*/ 5855313 w 5855313"/>
                <a:gd name="connsiteY10" fmla="*/ 96759 h 6880645"/>
                <a:gd name="connsiteX11" fmla="*/ 5855313 w 5855313"/>
                <a:gd name="connsiteY11" fmla="*/ 2289203 h 6880645"/>
                <a:gd name="connsiteX12" fmla="*/ 5834702 w 5855313"/>
                <a:gd name="connsiteY12" fmla="*/ 2233742 h 6880645"/>
                <a:gd name="connsiteX13" fmla="*/ 2782721 w 5855313"/>
                <a:gd name="connsiteY13" fmla="*/ 241359 h 6880645"/>
                <a:gd name="connsiteX14" fmla="*/ 36130 w 5855313"/>
                <a:gd name="connsiteY14" fmla="*/ 1679616 h 6880645"/>
                <a:gd name="connsiteX15" fmla="*/ 0 w 5855313"/>
                <a:gd name="connsiteY15" fmla="*/ 1738187 h 6880645"/>
                <a:gd name="connsiteX16" fmla="*/ 0 w 5855313"/>
                <a:gd name="connsiteY16" fmla="*/ 96759 h 6880645"/>
                <a:gd name="connsiteX17" fmla="*/ 9148 w 5855313"/>
                <a:gd name="connsiteY17" fmla="*/ 96759 h 6880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855313" h="6880645">
                  <a:moveTo>
                    <a:pt x="5855313" y="4717843"/>
                  </a:moveTo>
                  <a:lnTo>
                    <a:pt x="5855313" y="6880645"/>
                  </a:lnTo>
                  <a:lnTo>
                    <a:pt x="0" y="6880645"/>
                  </a:lnTo>
                  <a:lnTo>
                    <a:pt x="0" y="5268859"/>
                  </a:lnTo>
                  <a:lnTo>
                    <a:pt x="36130" y="5327430"/>
                  </a:lnTo>
                  <a:cubicBezTo>
                    <a:pt x="631370" y="6195172"/>
                    <a:pt x="1639396" y="6765687"/>
                    <a:pt x="2782721" y="6765687"/>
                  </a:cubicBezTo>
                  <a:cubicBezTo>
                    <a:pt x="4154711" y="6765687"/>
                    <a:pt x="5331871" y="5944145"/>
                    <a:pt x="5834702" y="4773305"/>
                  </a:cubicBezTo>
                  <a:close/>
                  <a:moveTo>
                    <a:pt x="9148" y="0"/>
                  </a:moveTo>
                  <a:lnTo>
                    <a:pt x="5855312" y="0"/>
                  </a:lnTo>
                  <a:lnTo>
                    <a:pt x="5855312" y="96759"/>
                  </a:lnTo>
                  <a:lnTo>
                    <a:pt x="5855313" y="96759"/>
                  </a:lnTo>
                  <a:lnTo>
                    <a:pt x="5855313" y="2289203"/>
                  </a:lnTo>
                  <a:lnTo>
                    <a:pt x="5834702" y="2233742"/>
                  </a:lnTo>
                  <a:cubicBezTo>
                    <a:pt x="5331871" y="1062902"/>
                    <a:pt x="4154711" y="241359"/>
                    <a:pt x="2782721" y="241359"/>
                  </a:cubicBezTo>
                  <a:cubicBezTo>
                    <a:pt x="1639396" y="241359"/>
                    <a:pt x="631370" y="811875"/>
                    <a:pt x="36130" y="1679616"/>
                  </a:cubicBezTo>
                  <a:lnTo>
                    <a:pt x="0" y="1738187"/>
                  </a:lnTo>
                  <a:lnTo>
                    <a:pt x="0" y="96759"/>
                  </a:lnTo>
                  <a:lnTo>
                    <a:pt x="9148" y="9675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3" name="Freeform: Shape 62">
              <a:extLst>
                <a:ext uri="{FF2B5EF4-FFF2-40B4-BE49-F238E27FC236}">
                  <a16:creationId xmlns:a16="http://schemas.microsoft.com/office/drawing/2014/main" id="{B4ABE2AA-A788-450F-94A8-AED4B698F3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26370"/>
              <a:ext cx="6254832" cy="6864558"/>
            </a:xfrm>
            <a:custGeom>
              <a:avLst/>
              <a:gdLst>
                <a:gd name="connsiteX0" fmla="*/ 2766060 w 6254832"/>
                <a:gd name="connsiteY0" fmla="*/ 0 h 6864558"/>
                <a:gd name="connsiteX1" fmla="*/ 0 w 6254832"/>
                <a:gd name="connsiteY1" fmla="*/ 1340683 h 6864558"/>
                <a:gd name="connsiteX2" fmla="*/ 0 w 6254832"/>
                <a:gd name="connsiteY2" fmla="*/ 2201306 h 6864558"/>
                <a:gd name="connsiteX3" fmla="*/ 1312 w 6254832"/>
                <a:gd name="connsiteY3" fmla="*/ 2197746 h 6864558"/>
                <a:gd name="connsiteX4" fmla="*/ 612723 w 6254832"/>
                <a:gd name="connsiteY4" fmla="*/ 1201649 h 6864558"/>
                <a:gd name="connsiteX5" fmla="*/ 1571344 w 6254832"/>
                <a:gd name="connsiteY5" fmla="*/ 483245 h 6864558"/>
                <a:gd name="connsiteX6" fmla="*/ 1641235 w 6254832"/>
                <a:gd name="connsiteY6" fmla="*/ 452328 h 6864558"/>
                <a:gd name="connsiteX7" fmla="*/ 1711502 w 6254832"/>
                <a:gd name="connsiteY7" fmla="*/ 422348 h 6864558"/>
                <a:gd name="connsiteX8" fmla="*/ 1783080 w 6254832"/>
                <a:gd name="connsiteY8" fmla="*/ 395178 h 6864558"/>
                <a:gd name="connsiteX9" fmla="*/ 1855220 w 6254832"/>
                <a:gd name="connsiteY9" fmla="*/ 369133 h 6864558"/>
                <a:gd name="connsiteX10" fmla="*/ 1928297 w 6254832"/>
                <a:gd name="connsiteY10" fmla="*/ 345711 h 6864558"/>
                <a:gd name="connsiteX11" fmla="*/ 2001749 w 6254832"/>
                <a:gd name="connsiteY11" fmla="*/ 323600 h 6864558"/>
                <a:gd name="connsiteX12" fmla="*/ 2076138 w 6254832"/>
                <a:gd name="connsiteY12" fmla="*/ 304300 h 6864558"/>
                <a:gd name="connsiteX13" fmla="*/ 2113426 w 6254832"/>
                <a:gd name="connsiteY13" fmla="*/ 294744 h 6864558"/>
                <a:gd name="connsiteX14" fmla="*/ 2132163 w 6254832"/>
                <a:gd name="connsiteY14" fmla="*/ 290060 h 6864558"/>
                <a:gd name="connsiteX15" fmla="*/ 2151089 w 6254832"/>
                <a:gd name="connsiteY15" fmla="*/ 286312 h 6864558"/>
                <a:gd name="connsiteX16" fmla="*/ 2763249 w 6254832"/>
                <a:gd name="connsiteY16" fmla="*/ 218482 h 6864558"/>
                <a:gd name="connsiteX17" fmla="*/ 3372225 w 6254832"/>
                <a:gd name="connsiteY17" fmla="*/ 301302 h 6864558"/>
                <a:gd name="connsiteX18" fmla="*/ 3663596 w 6254832"/>
                <a:gd name="connsiteY18" fmla="*/ 398364 h 6864558"/>
                <a:gd name="connsiteX19" fmla="*/ 3941663 w 6254832"/>
                <a:gd name="connsiteY19" fmla="*/ 526717 h 6864558"/>
                <a:gd name="connsiteX20" fmla="*/ 4204366 w 6254832"/>
                <a:gd name="connsiteY20" fmla="*/ 681678 h 6864558"/>
                <a:gd name="connsiteX21" fmla="*/ 4450018 w 6254832"/>
                <a:gd name="connsiteY21" fmla="*/ 860061 h 6864558"/>
                <a:gd name="connsiteX22" fmla="*/ 4678992 w 6254832"/>
                <a:gd name="connsiteY22" fmla="*/ 1057181 h 6864558"/>
                <a:gd name="connsiteX23" fmla="*/ 4889791 w 6254832"/>
                <a:gd name="connsiteY23" fmla="*/ 1271166 h 6864558"/>
                <a:gd name="connsiteX24" fmla="*/ 5083164 w 6254832"/>
                <a:gd name="connsiteY24" fmla="*/ 1498642 h 6864558"/>
                <a:gd name="connsiteX25" fmla="*/ 5257987 w 6254832"/>
                <a:gd name="connsiteY25" fmla="*/ 1738484 h 6864558"/>
                <a:gd name="connsiteX26" fmla="*/ 5413510 w 6254832"/>
                <a:gd name="connsiteY26" fmla="*/ 1989195 h 6864558"/>
                <a:gd name="connsiteX27" fmla="*/ 5548609 w 6254832"/>
                <a:gd name="connsiteY27" fmla="*/ 2249462 h 6864558"/>
                <a:gd name="connsiteX28" fmla="*/ 5747791 w 6254832"/>
                <a:gd name="connsiteY28" fmla="*/ 2795666 h 6864558"/>
                <a:gd name="connsiteX29" fmla="*/ 5806814 w 6254832"/>
                <a:gd name="connsiteY29" fmla="*/ 3078980 h 6864558"/>
                <a:gd name="connsiteX30" fmla="*/ 5816933 w 6254832"/>
                <a:gd name="connsiteY30" fmla="*/ 3150558 h 6864558"/>
                <a:gd name="connsiteX31" fmla="*/ 5825178 w 6254832"/>
                <a:gd name="connsiteY31" fmla="*/ 3222323 h 6864558"/>
                <a:gd name="connsiteX32" fmla="*/ 5831923 w 6254832"/>
                <a:gd name="connsiteY32" fmla="*/ 3294276 h 6864558"/>
                <a:gd name="connsiteX33" fmla="*/ 5836233 w 6254832"/>
                <a:gd name="connsiteY33" fmla="*/ 3366416 h 6864558"/>
                <a:gd name="connsiteX34" fmla="*/ 5833047 w 6254832"/>
                <a:gd name="connsiteY34" fmla="*/ 3655726 h 6864558"/>
                <a:gd name="connsiteX35" fmla="*/ 5827426 w 6254832"/>
                <a:gd name="connsiteY35" fmla="*/ 3728054 h 6864558"/>
                <a:gd name="connsiteX36" fmla="*/ 5819556 w 6254832"/>
                <a:gd name="connsiteY36" fmla="*/ 3800194 h 6864558"/>
                <a:gd name="connsiteX37" fmla="*/ 5809063 w 6254832"/>
                <a:gd name="connsiteY37" fmla="*/ 3872147 h 6864558"/>
                <a:gd name="connsiteX38" fmla="*/ 5796696 w 6254832"/>
                <a:gd name="connsiteY38" fmla="*/ 3943912 h 6864558"/>
                <a:gd name="connsiteX39" fmla="*/ 5725305 w 6254832"/>
                <a:gd name="connsiteY39" fmla="*/ 4225165 h 6864558"/>
                <a:gd name="connsiteX40" fmla="*/ 5605384 w 6254832"/>
                <a:gd name="connsiteY40" fmla="*/ 4478312 h 6864558"/>
                <a:gd name="connsiteX41" fmla="*/ 5412573 w 6254832"/>
                <a:gd name="connsiteY41" fmla="*/ 4677306 h 6864558"/>
                <a:gd name="connsiteX42" fmla="*/ 5155867 w 6254832"/>
                <a:gd name="connsiteY42" fmla="*/ 4834703 h 6864558"/>
                <a:gd name="connsiteX43" fmla="*/ 4645452 w 6254832"/>
                <a:gd name="connsiteY43" fmla="*/ 5207396 h 6864558"/>
                <a:gd name="connsiteX44" fmla="*/ 4536211 w 6254832"/>
                <a:gd name="connsiteY44" fmla="*/ 5319072 h 6864558"/>
                <a:gd name="connsiteX45" fmla="*/ 4430343 w 6254832"/>
                <a:gd name="connsiteY45" fmla="*/ 5432061 h 6864558"/>
                <a:gd name="connsiteX46" fmla="*/ 4220668 w 6254832"/>
                <a:gd name="connsiteY46" fmla="*/ 5657663 h 6864558"/>
                <a:gd name="connsiteX47" fmla="*/ 4115174 w 6254832"/>
                <a:gd name="connsiteY47" fmla="*/ 5768777 h 6864558"/>
                <a:gd name="connsiteX48" fmla="*/ 4007245 w 6254832"/>
                <a:gd name="connsiteY48" fmla="*/ 5876707 h 6864558"/>
                <a:gd name="connsiteX49" fmla="*/ 3781081 w 6254832"/>
                <a:gd name="connsiteY49" fmla="*/ 6078887 h 6864558"/>
                <a:gd name="connsiteX50" fmla="*/ 3534493 w 6254832"/>
                <a:gd name="connsiteY50" fmla="*/ 6249775 h 6864558"/>
                <a:gd name="connsiteX51" fmla="*/ 3265232 w 6254832"/>
                <a:gd name="connsiteY51" fmla="*/ 6373068 h 6864558"/>
                <a:gd name="connsiteX52" fmla="*/ 3194779 w 6254832"/>
                <a:gd name="connsiteY52" fmla="*/ 6394804 h 6864558"/>
                <a:gd name="connsiteX53" fmla="*/ 3123575 w 6254832"/>
                <a:gd name="connsiteY53" fmla="*/ 6412792 h 6864558"/>
                <a:gd name="connsiteX54" fmla="*/ 3051435 w 6254832"/>
                <a:gd name="connsiteY54" fmla="*/ 6426471 h 6864558"/>
                <a:gd name="connsiteX55" fmla="*/ 2978733 w 6254832"/>
                <a:gd name="connsiteY55" fmla="*/ 6436214 h 6864558"/>
                <a:gd name="connsiteX56" fmla="*/ 2905656 w 6254832"/>
                <a:gd name="connsiteY56" fmla="*/ 6442211 h 6864558"/>
                <a:gd name="connsiteX57" fmla="*/ 2832204 w 6254832"/>
                <a:gd name="connsiteY57" fmla="*/ 6444459 h 6864558"/>
                <a:gd name="connsiteX58" fmla="*/ 2758565 w 6254832"/>
                <a:gd name="connsiteY58" fmla="*/ 6443335 h 6864558"/>
                <a:gd name="connsiteX59" fmla="*/ 2683239 w 6254832"/>
                <a:gd name="connsiteY59" fmla="*/ 6438463 h 6864558"/>
                <a:gd name="connsiteX60" fmla="*/ 2091503 w 6254832"/>
                <a:gd name="connsiteY60" fmla="*/ 6343275 h 6864558"/>
                <a:gd name="connsiteX61" fmla="*/ 1948347 w 6254832"/>
                <a:gd name="connsiteY61" fmla="*/ 6301490 h 6864558"/>
                <a:gd name="connsiteX62" fmla="*/ 1807626 w 6254832"/>
                <a:gd name="connsiteY62" fmla="*/ 6252585 h 6864558"/>
                <a:gd name="connsiteX63" fmla="*/ 1738297 w 6254832"/>
                <a:gd name="connsiteY63" fmla="*/ 6225790 h 6864558"/>
                <a:gd name="connsiteX64" fmla="*/ 1669529 w 6254832"/>
                <a:gd name="connsiteY64" fmla="*/ 6197684 h 6864558"/>
                <a:gd name="connsiteX65" fmla="*/ 1635239 w 6254832"/>
                <a:gd name="connsiteY65" fmla="*/ 6183630 h 6864558"/>
                <a:gd name="connsiteX66" fmla="*/ 1601699 w 6254832"/>
                <a:gd name="connsiteY66" fmla="*/ 6167891 h 6864558"/>
                <a:gd name="connsiteX67" fmla="*/ 1534618 w 6254832"/>
                <a:gd name="connsiteY67" fmla="*/ 6136411 h 6864558"/>
                <a:gd name="connsiteX68" fmla="*/ 592299 w 6254832"/>
                <a:gd name="connsiteY68" fmla="*/ 5443116 h 6864558"/>
                <a:gd name="connsiteX69" fmla="*/ 0 w 6254832"/>
                <a:gd name="connsiteY69" fmla="*/ 4496675 h 6864558"/>
                <a:gd name="connsiteX70" fmla="*/ 0 w 6254832"/>
                <a:gd name="connsiteY70" fmla="*/ 5523875 h 6864558"/>
                <a:gd name="connsiteX71" fmla="*/ 2766060 w 6254832"/>
                <a:gd name="connsiteY71" fmla="*/ 6864559 h 6864558"/>
                <a:gd name="connsiteX72" fmla="*/ 6254833 w 6254832"/>
                <a:gd name="connsiteY72" fmla="*/ 3432373 h 6864558"/>
                <a:gd name="connsiteX73" fmla="*/ 2766060 w 6254832"/>
                <a:gd name="connsiteY73" fmla="*/ 0 h 686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6254832" h="6864558">
                  <a:moveTo>
                    <a:pt x="2766060" y="0"/>
                  </a:moveTo>
                  <a:cubicBezTo>
                    <a:pt x="1639549" y="0"/>
                    <a:pt x="637831" y="525405"/>
                    <a:pt x="0" y="1340683"/>
                  </a:cubicBezTo>
                  <a:lnTo>
                    <a:pt x="0" y="2201306"/>
                  </a:lnTo>
                  <a:cubicBezTo>
                    <a:pt x="375" y="2200181"/>
                    <a:pt x="937" y="2198870"/>
                    <a:pt x="1312" y="2197746"/>
                  </a:cubicBezTo>
                  <a:cubicBezTo>
                    <a:pt x="142969" y="1837045"/>
                    <a:pt x="347959" y="1497143"/>
                    <a:pt x="612723" y="1201649"/>
                  </a:cubicBezTo>
                  <a:cubicBezTo>
                    <a:pt x="876550" y="906155"/>
                    <a:pt x="1201836" y="655258"/>
                    <a:pt x="1571344" y="483245"/>
                  </a:cubicBezTo>
                  <a:lnTo>
                    <a:pt x="1641235" y="452328"/>
                  </a:lnTo>
                  <a:cubicBezTo>
                    <a:pt x="1664658" y="442210"/>
                    <a:pt x="1687518" y="430967"/>
                    <a:pt x="1711502" y="422348"/>
                  </a:cubicBezTo>
                  <a:lnTo>
                    <a:pt x="1783080" y="395178"/>
                  </a:lnTo>
                  <a:cubicBezTo>
                    <a:pt x="1807064" y="386372"/>
                    <a:pt x="1830674" y="376441"/>
                    <a:pt x="1855220" y="369133"/>
                  </a:cubicBezTo>
                  <a:lnTo>
                    <a:pt x="1928297" y="345711"/>
                  </a:lnTo>
                  <a:cubicBezTo>
                    <a:pt x="1952656" y="338028"/>
                    <a:pt x="1976828" y="329409"/>
                    <a:pt x="2001749" y="323600"/>
                  </a:cubicBezTo>
                  <a:lnTo>
                    <a:pt x="2076138" y="304300"/>
                  </a:lnTo>
                  <a:lnTo>
                    <a:pt x="2113426" y="294744"/>
                  </a:lnTo>
                  <a:lnTo>
                    <a:pt x="2132163" y="290060"/>
                  </a:lnTo>
                  <a:lnTo>
                    <a:pt x="2151089" y="286312"/>
                  </a:lnTo>
                  <a:cubicBezTo>
                    <a:pt x="2351395" y="241716"/>
                    <a:pt x="2557322" y="219044"/>
                    <a:pt x="2763249" y="218482"/>
                  </a:cubicBezTo>
                  <a:cubicBezTo>
                    <a:pt x="2968802" y="218294"/>
                    <a:pt x="3174167" y="247900"/>
                    <a:pt x="3372225" y="301302"/>
                  </a:cubicBezTo>
                  <a:cubicBezTo>
                    <a:pt x="3471347" y="327910"/>
                    <a:pt x="3568596" y="360513"/>
                    <a:pt x="3663596" y="398364"/>
                  </a:cubicBezTo>
                  <a:cubicBezTo>
                    <a:pt x="3758784" y="435652"/>
                    <a:pt x="3851348" y="479311"/>
                    <a:pt x="3941663" y="526717"/>
                  </a:cubicBezTo>
                  <a:cubicBezTo>
                    <a:pt x="4031979" y="573936"/>
                    <a:pt x="4119297" y="626402"/>
                    <a:pt x="4204366" y="681678"/>
                  </a:cubicBezTo>
                  <a:cubicBezTo>
                    <a:pt x="4289060" y="737516"/>
                    <a:pt x="4370944" y="797289"/>
                    <a:pt x="4450018" y="860061"/>
                  </a:cubicBezTo>
                  <a:cubicBezTo>
                    <a:pt x="4529091" y="922832"/>
                    <a:pt x="4605540" y="988601"/>
                    <a:pt x="4678992" y="1057181"/>
                  </a:cubicBezTo>
                  <a:cubicBezTo>
                    <a:pt x="4752444" y="1125574"/>
                    <a:pt x="4822335" y="1197527"/>
                    <a:pt x="4889791" y="1271166"/>
                  </a:cubicBezTo>
                  <a:cubicBezTo>
                    <a:pt x="4957247" y="1344805"/>
                    <a:pt x="5021705" y="1420693"/>
                    <a:pt x="5083164" y="1498642"/>
                  </a:cubicBezTo>
                  <a:cubicBezTo>
                    <a:pt x="5144062" y="1576965"/>
                    <a:pt x="5202899" y="1656601"/>
                    <a:pt x="5257987" y="1738484"/>
                  </a:cubicBezTo>
                  <a:cubicBezTo>
                    <a:pt x="5313076" y="1820368"/>
                    <a:pt x="5365354" y="1903751"/>
                    <a:pt x="5413510" y="1989195"/>
                  </a:cubicBezTo>
                  <a:cubicBezTo>
                    <a:pt x="5462041" y="2074451"/>
                    <a:pt x="5507011" y="2161207"/>
                    <a:pt x="5548609" y="2249462"/>
                  </a:cubicBezTo>
                  <a:cubicBezTo>
                    <a:pt x="5631430" y="2426158"/>
                    <a:pt x="5698323" y="2608851"/>
                    <a:pt x="5747791" y="2795666"/>
                  </a:cubicBezTo>
                  <a:cubicBezTo>
                    <a:pt x="5771963" y="2889167"/>
                    <a:pt x="5791825" y="2983792"/>
                    <a:pt x="5806814" y="3078980"/>
                  </a:cubicBezTo>
                  <a:cubicBezTo>
                    <a:pt x="5810562" y="3102777"/>
                    <a:pt x="5814497" y="3126574"/>
                    <a:pt x="5816933" y="3150558"/>
                  </a:cubicBezTo>
                  <a:cubicBezTo>
                    <a:pt x="5819556" y="3174542"/>
                    <a:pt x="5823304" y="3198339"/>
                    <a:pt x="5825178" y="3222323"/>
                  </a:cubicBezTo>
                  <a:cubicBezTo>
                    <a:pt x="5827426" y="3246308"/>
                    <a:pt x="5830050" y="3270292"/>
                    <a:pt x="5831923" y="3294276"/>
                  </a:cubicBezTo>
                  <a:lnTo>
                    <a:pt x="5836233" y="3366416"/>
                  </a:lnTo>
                  <a:cubicBezTo>
                    <a:pt x="5839981" y="3462728"/>
                    <a:pt x="5839981" y="3559227"/>
                    <a:pt x="5833047" y="3655726"/>
                  </a:cubicBezTo>
                  <a:cubicBezTo>
                    <a:pt x="5830986" y="3679711"/>
                    <a:pt x="5830237" y="3704069"/>
                    <a:pt x="5827426" y="3728054"/>
                  </a:cubicBezTo>
                  <a:lnTo>
                    <a:pt x="5819556" y="3800194"/>
                  </a:lnTo>
                  <a:lnTo>
                    <a:pt x="5809063" y="3872147"/>
                  </a:lnTo>
                  <a:cubicBezTo>
                    <a:pt x="5805690" y="3896131"/>
                    <a:pt x="5800818" y="3919928"/>
                    <a:pt x="5796696" y="3943912"/>
                  </a:cubicBezTo>
                  <a:cubicBezTo>
                    <a:pt x="5778708" y="4039287"/>
                    <a:pt x="5755848" y="4134662"/>
                    <a:pt x="5725305" y="4225165"/>
                  </a:cubicBezTo>
                  <a:cubicBezTo>
                    <a:pt x="5694763" y="4315669"/>
                    <a:pt x="5656726" y="4402237"/>
                    <a:pt x="5605384" y="4478312"/>
                  </a:cubicBezTo>
                  <a:cubicBezTo>
                    <a:pt x="5554980" y="4555324"/>
                    <a:pt x="5489960" y="4620718"/>
                    <a:pt x="5412573" y="4677306"/>
                  </a:cubicBezTo>
                  <a:cubicBezTo>
                    <a:pt x="5335374" y="4734269"/>
                    <a:pt x="5245995" y="4782987"/>
                    <a:pt x="5155867" y="4834703"/>
                  </a:cubicBezTo>
                  <a:cubicBezTo>
                    <a:pt x="4973924" y="4936261"/>
                    <a:pt x="4794791" y="5058806"/>
                    <a:pt x="4645452" y="5207396"/>
                  </a:cubicBezTo>
                  <a:cubicBezTo>
                    <a:pt x="4607414" y="5244497"/>
                    <a:pt x="4571813" y="5281597"/>
                    <a:pt x="4536211" y="5319072"/>
                  </a:cubicBezTo>
                  <a:lnTo>
                    <a:pt x="4430343" y="5432061"/>
                  </a:lnTo>
                  <a:cubicBezTo>
                    <a:pt x="4360264" y="5507574"/>
                    <a:pt x="4290934" y="5583087"/>
                    <a:pt x="4220668" y="5657663"/>
                  </a:cubicBezTo>
                  <a:cubicBezTo>
                    <a:pt x="4185628" y="5694951"/>
                    <a:pt x="4150589" y="5732052"/>
                    <a:pt x="4115174" y="5768777"/>
                  </a:cubicBezTo>
                  <a:cubicBezTo>
                    <a:pt x="4079573" y="5805316"/>
                    <a:pt x="4043597" y="5841292"/>
                    <a:pt x="4007245" y="5876707"/>
                  </a:cubicBezTo>
                  <a:cubicBezTo>
                    <a:pt x="3934543" y="5947723"/>
                    <a:pt x="3859405" y="6015740"/>
                    <a:pt x="3781081" y="6078887"/>
                  </a:cubicBezTo>
                  <a:cubicBezTo>
                    <a:pt x="3702945" y="6142220"/>
                    <a:pt x="3620312" y="6199557"/>
                    <a:pt x="3534493" y="6249775"/>
                  </a:cubicBezTo>
                  <a:cubicBezTo>
                    <a:pt x="3448300" y="6299429"/>
                    <a:pt x="3358359" y="6341589"/>
                    <a:pt x="3265232" y="6373068"/>
                  </a:cubicBezTo>
                  <a:cubicBezTo>
                    <a:pt x="3241998" y="6381313"/>
                    <a:pt x="3218201" y="6387497"/>
                    <a:pt x="3194779" y="6394804"/>
                  </a:cubicBezTo>
                  <a:cubicBezTo>
                    <a:pt x="3171169" y="6401175"/>
                    <a:pt x="3147185" y="6406797"/>
                    <a:pt x="3123575" y="6412792"/>
                  </a:cubicBezTo>
                  <a:cubicBezTo>
                    <a:pt x="3099404" y="6417477"/>
                    <a:pt x="3075420" y="6422161"/>
                    <a:pt x="3051435" y="6426471"/>
                  </a:cubicBezTo>
                  <a:cubicBezTo>
                    <a:pt x="3027076" y="6429657"/>
                    <a:pt x="3002904" y="6433591"/>
                    <a:pt x="2978733" y="6436214"/>
                  </a:cubicBezTo>
                  <a:cubicBezTo>
                    <a:pt x="2954374" y="6438088"/>
                    <a:pt x="2930015" y="6440899"/>
                    <a:pt x="2905656" y="6442211"/>
                  </a:cubicBezTo>
                  <a:cubicBezTo>
                    <a:pt x="2881109" y="6442960"/>
                    <a:pt x="2856751" y="6444272"/>
                    <a:pt x="2832204" y="6444459"/>
                  </a:cubicBezTo>
                  <a:cubicBezTo>
                    <a:pt x="2807658" y="6444084"/>
                    <a:pt x="2783298" y="6444084"/>
                    <a:pt x="2758565" y="6443335"/>
                  </a:cubicBezTo>
                  <a:lnTo>
                    <a:pt x="2683239" y="6438463"/>
                  </a:lnTo>
                  <a:cubicBezTo>
                    <a:pt x="2482559" y="6425909"/>
                    <a:pt x="2284126" y="6393492"/>
                    <a:pt x="2091503" y="6343275"/>
                  </a:cubicBezTo>
                  <a:lnTo>
                    <a:pt x="1948347" y="6301490"/>
                  </a:lnTo>
                  <a:cubicBezTo>
                    <a:pt x="1901127" y="6286126"/>
                    <a:pt x="1854658" y="6268699"/>
                    <a:pt x="1807626" y="6252585"/>
                  </a:cubicBezTo>
                  <a:cubicBezTo>
                    <a:pt x="1784017" y="6245090"/>
                    <a:pt x="1761344" y="6234972"/>
                    <a:pt x="1738297" y="6225790"/>
                  </a:cubicBezTo>
                  <a:lnTo>
                    <a:pt x="1669529" y="6197684"/>
                  </a:lnTo>
                  <a:lnTo>
                    <a:pt x="1635239" y="6183630"/>
                  </a:lnTo>
                  <a:lnTo>
                    <a:pt x="1601699" y="6167891"/>
                  </a:lnTo>
                  <a:lnTo>
                    <a:pt x="1534618" y="6136411"/>
                  </a:lnTo>
                  <a:cubicBezTo>
                    <a:pt x="1179164" y="5964961"/>
                    <a:pt x="857250" y="5729616"/>
                    <a:pt x="592299" y="5443116"/>
                  </a:cubicBezTo>
                  <a:cubicBezTo>
                    <a:pt x="336904" y="5166173"/>
                    <a:pt x="137160" y="4842573"/>
                    <a:pt x="0" y="4496675"/>
                  </a:cubicBezTo>
                  <a:lnTo>
                    <a:pt x="0" y="5523875"/>
                  </a:lnTo>
                  <a:cubicBezTo>
                    <a:pt x="637831" y="6338966"/>
                    <a:pt x="1639549" y="6864559"/>
                    <a:pt x="2766060" y="6864559"/>
                  </a:cubicBezTo>
                  <a:cubicBezTo>
                    <a:pt x="4692858" y="6864559"/>
                    <a:pt x="6254833" y="5327879"/>
                    <a:pt x="6254833" y="3432373"/>
                  </a:cubicBezTo>
                  <a:cubicBezTo>
                    <a:pt x="6254833" y="1536679"/>
                    <a:pt x="4692858" y="0"/>
                    <a:pt x="2766060" y="0"/>
                  </a:cubicBezTo>
                  <a:close/>
                </a:path>
              </a:pathLst>
            </a:custGeom>
            <a:ln w="18736" cap="flat">
              <a:noFill/>
              <a:prstDash val="solid"/>
              <a:miter/>
            </a:ln>
          </p:spPr>
          <p:txBody>
            <a:bodyPr rtlCol="0" anchor="ctr"/>
            <a:lstStyle/>
            <a:p>
              <a:endParaRPr lang="en-US" dirty="0"/>
            </a:p>
          </p:txBody>
        </p:sp>
      </p:grpSp>
      <p:sp>
        <p:nvSpPr>
          <p:cNvPr id="2" name="Titel 1">
            <a:extLst>
              <a:ext uri="{FF2B5EF4-FFF2-40B4-BE49-F238E27FC236}">
                <a16:creationId xmlns:a16="http://schemas.microsoft.com/office/drawing/2014/main" id="{081356ED-DCBF-4D8B-BC9F-E98C85B0140A}"/>
              </a:ext>
            </a:extLst>
          </p:cNvPr>
          <p:cNvSpPr>
            <a:spLocks noGrp="1"/>
          </p:cNvSpPr>
          <p:nvPr>
            <p:ph type="title"/>
          </p:nvPr>
        </p:nvSpPr>
        <p:spPr>
          <a:xfrm>
            <a:off x="12188210" y="831274"/>
            <a:ext cx="10941954" cy="1142999"/>
          </a:xfrm>
        </p:spPr>
        <p:txBody>
          <a:bodyPr anchor="b">
            <a:normAutofit/>
          </a:bodyPr>
          <a:lstStyle/>
          <a:p>
            <a:r>
              <a:rPr lang="nl-NL" sz="4800" dirty="0">
                <a:solidFill>
                  <a:schemeClr val="tx2"/>
                </a:solidFill>
                <a:latin typeface="Verdana" panose="020B0604030504040204" pitchFamily="34" charset="0"/>
                <a:ea typeface="Verdana" panose="020B0604030504040204" pitchFamily="34" charset="0"/>
              </a:rPr>
              <a:t>Welke reacties verwacht men? </a:t>
            </a:r>
          </a:p>
        </p:txBody>
      </p:sp>
      <p:graphicFrame>
        <p:nvGraphicFramePr>
          <p:cNvPr id="30" name="Content Placeholder 8">
            <a:extLst>
              <a:ext uri="{FF2B5EF4-FFF2-40B4-BE49-F238E27FC236}">
                <a16:creationId xmlns:a16="http://schemas.microsoft.com/office/drawing/2014/main" id="{DAC0126A-F88A-346C-1812-B393E4A42386}"/>
              </a:ext>
            </a:extLst>
          </p:cNvPr>
          <p:cNvGraphicFramePr>
            <a:graphicFrameLocks noGrp="1"/>
          </p:cNvGraphicFramePr>
          <p:nvPr>
            <p:ph idx="1"/>
            <p:extLst>
              <p:ext uri="{D42A27DB-BD31-4B8C-83A1-F6EECF244321}">
                <p14:modId xmlns:p14="http://schemas.microsoft.com/office/powerpoint/2010/main" val="2410180873"/>
              </p:ext>
            </p:extLst>
          </p:nvPr>
        </p:nvGraphicFramePr>
        <p:xfrm>
          <a:off x="11430001" y="2383717"/>
          <a:ext cx="12240490" cy="10824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470004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47" name="Rectangle 1046">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4000" cy="13716000"/>
          </a:xfrm>
          <a:prstGeom prst="rect">
            <a:avLst/>
          </a:prstGeom>
          <a:solidFill>
            <a:srgbClr val="714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81356ED-DCBF-4D8B-BC9F-E98C85B0140A}"/>
              </a:ext>
            </a:extLst>
          </p:cNvPr>
          <p:cNvSpPr>
            <a:spLocks noGrp="1"/>
          </p:cNvSpPr>
          <p:nvPr>
            <p:ph type="title"/>
          </p:nvPr>
        </p:nvSpPr>
        <p:spPr>
          <a:xfrm>
            <a:off x="18186992" y="1237362"/>
            <a:ext cx="5227744" cy="9589134"/>
          </a:xfrm>
        </p:spPr>
        <p:txBody>
          <a:bodyPr vert="horz" lIns="91440" tIns="45720" rIns="91440" bIns="45720" rtlCol="0" anchor="ctr">
            <a:normAutofit/>
          </a:bodyPr>
          <a:lstStyle/>
          <a:p>
            <a:pPr defTabSz="914400"/>
            <a:r>
              <a:rPr lang="en-US" sz="7200" strike="sngStrike">
                <a:solidFill>
                  <a:srgbClr val="FFFFFF"/>
                </a:solidFill>
              </a:rPr>
              <a:t>Dankbaar moet je zijn, nederig en klein </a:t>
            </a:r>
            <a:r>
              <a:rPr lang="en-US" sz="7200">
                <a:solidFill>
                  <a:srgbClr val="FFFFFF"/>
                </a:solidFill>
              </a:rPr>
              <a:t>(cfr. Robert Long)</a:t>
            </a:r>
          </a:p>
        </p:txBody>
      </p:sp>
      <p:sp>
        <p:nvSpPr>
          <p:cNvPr id="1049"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6708" y="969264"/>
            <a:ext cx="16258032" cy="1144828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Mijn handicap, mijn rechten! - Grip">
            <a:extLst>
              <a:ext uri="{FF2B5EF4-FFF2-40B4-BE49-F238E27FC236}">
                <a16:creationId xmlns:a16="http://schemas.microsoft.com/office/drawing/2014/main" id="{8D4EC7C1-F74A-4F12-8226-EAC4800EBA4A}"/>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0111" r="6462"/>
          <a:stretch/>
        </p:blipFill>
        <p:spPr bwMode="auto">
          <a:xfrm>
            <a:off x="1952502" y="1885076"/>
            <a:ext cx="14326444" cy="9616664"/>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72074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8" y="0"/>
            <a:ext cx="24377904"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fbeelding 2">
            <a:extLst>
              <a:ext uri="{FF2B5EF4-FFF2-40B4-BE49-F238E27FC236}">
                <a16:creationId xmlns:a16="http://schemas.microsoft.com/office/drawing/2014/main" id="{D779D32B-CBDA-4681-8B7A-1EF7054EF87A}"/>
              </a:ext>
            </a:extLst>
          </p:cNvPr>
          <p:cNvPicPr>
            <a:picLocks noChangeAspect="1"/>
          </p:cNvPicPr>
          <p:nvPr/>
        </p:nvPicPr>
        <p:blipFill rotWithShape="1">
          <a:blip r:embed="rId2"/>
          <a:srcRect t="3159" b="2591"/>
          <a:stretch/>
        </p:blipFill>
        <p:spPr>
          <a:xfrm>
            <a:off x="12829312" y="10"/>
            <a:ext cx="11554682" cy="13715990"/>
          </a:xfrm>
          <a:prstGeom prst="rect">
            <a:avLst/>
          </a:prstGeom>
        </p:spPr>
      </p:pic>
      <p:sp>
        <p:nvSpPr>
          <p:cNvPr id="37" name="Rectangle 3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4780526" cy="13716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081356ED-DCBF-4D8B-BC9F-E98C85B0140A}"/>
              </a:ext>
            </a:extLst>
          </p:cNvPr>
          <p:cNvSpPr>
            <a:spLocks noGrp="1"/>
          </p:cNvSpPr>
          <p:nvPr>
            <p:ph type="title"/>
          </p:nvPr>
        </p:nvSpPr>
        <p:spPr>
          <a:xfrm>
            <a:off x="1676399" y="730250"/>
            <a:ext cx="9878291" cy="911515"/>
          </a:xfrm>
        </p:spPr>
        <p:txBody>
          <a:bodyPr>
            <a:normAutofit fontScale="90000"/>
          </a:bodyPr>
          <a:lstStyle/>
          <a:p>
            <a:r>
              <a:rPr lang="nl-NL" sz="8000" dirty="0">
                <a:latin typeface="Verdana" panose="020B0604030504040204" pitchFamily="34" charset="0"/>
                <a:ea typeface="Verdana" panose="020B0604030504040204" pitchFamily="34" charset="0"/>
              </a:rPr>
              <a:t>Van gunst naar recht</a:t>
            </a:r>
          </a:p>
        </p:txBody>
      </p:sp>
      <p:graphicFrame>
        <p:nvGraphicFramePr>
          <p:cNvPr id="30" name="Content Placeholder 8">
            <a:extLst>
              <a:ext uri="{FF2B5EF4-FFF2-40B4-BE49-F238E27FC236}">
                <a16:creationId xmlns:a16="http://schemas.microsoft.com/office/drawing/2014/main" id="{DAC0126A-F88A-346C-1812-B393E4A42386}"/>
              </a:ext>
            </a:extLst>
          </p:cNvPr>
          <p:cNvGraphicFramePr>
            <a:graphicFrameLocks noGrp="1"/>
          </p:cNvGraphicFramePr>
          <p:nvPr>
            <p:ph idx="1"/>
            <p:extLst>
              <p:ext uri="{D42A27DB-BD31-4B8C-83A1-F6EECF244321}">
                <p14:modId xmlns:p14="http://schemas.microsoft.com/office/powerpoint/2010/main" val="3267141390"/>
              </p:ext>
            </p:extLst>
          </p:nvPr>
        </p:nvGraphicFramePr>
        <p:xfrm>
          <a:off x="1151177" y="1745673"/>
          <a:ext cx="11040823" cy="114923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4071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3263008" y="4409729"/>
            <a:ext cx="9505056" cy="8402300"/>
          </a:xfrm>
          <a:prstGeom prst="rect">
            <a:avLst/>
          </a:prstGeom>
          <a:noFill/>
        </p:spPr>
        <p:txBody>
          <a:bodyPr wrap="square" rtlCol="0">
            <a:spAutoFit/>
          </a:bodyPr>
          <a:lstStyle/>
          <a:p>
            <a:r>
              <a:rPr lang="nl-BE" sz="3600" dirty="0">
                <a:latin typeface="Verdana" panose="020B0604030504040204" pitchFamily="34" charset="0"/>
                <a:ea typeface="Verdana" panose="020B0604030504040204" pitchFamily="34" charset="0"/>
              </a:rPr>
              <a:t>GRIP </a:t>
            </a:r>
            <a:r>
              <a:rPr lang="nl-BE" sz="3600" b="1" dirty="0">
                <a:solidFill>
                  <a:srgbClr val="992D35"/>
                </a:solidFill>
                <a:latin typeface="Verdana" panose="020B0604030504040204" pitchFamily="34" charset="0"/>
                <a:ea typeface="Verdana" panose="020B0604030504040204" pitchFamily="34" charset="0"/>
              </a:rPr>
              <a:t>bestaat 20 jaar </a:t>
            </a:r>
            <a:r>
              <a:rPr lang="nl-BE" sz="3600" dirty="0">
                <a:latin typeface="Verdana" panose="020B0604030504040204" pitchFamily="34" charset="0"/>
                <a:ea typeface="Verdana" panose="020B0604030504040204" pitchFamily="34" charset="0"/>
              </a:rPr>
              <a:t>en is ontstaan vanuit de beweging voor zelfbeschikking en persoonlijk assistentiebudget.</a:t>
            </a:r>
          </a:p>
          <a:p>
            <a:endParaRPr lang="nl-BE" sz="3600" dirty="0">
              <a:latin typeface="Verdana" panose="020B0604030504040204" pitchFamily="34" charset="0"/>
              <a:ea typeface="Verdana" panose="020B0604030504040204" pitchFamily="34" charset="0"/>
            </a:endParaRPr>
          </a:p>
          <a:p>
            <a:r>
              <a:rPr lang="nl-BE" sz="3600" b="1" dirty="0">
                <a:solidFill>
                  <a:srgbClr val="992D35"/>
                </a:solidFill>
                <a:latin typeface="Verdana" panose="020B0604030504040204" pitchFamily="34" charset="0"/>
                <a:ea typeface="Verdana" panose="020B0604030504040204" pitchFamily="34" charset="0"/>
              </a:rPr>
              <a:t>Gelijke Rechten voor Iedere Persoon met een handicap (GRIP)</a:t>
            </a:r>
            <a:r>
              <a:rPr lang="nl-BE" sz="3600" dirty="0">
                <a:solidFill>
                  <a:srgbClr val="C00000"/>
                </a:solidFill>
                <a:latin typeface="Verdana" panose="020B0604030504040204" pitchFamily="34" charset="0"/>
                <a:ea typeface="Verdana" panose="020B0604030504040204" pitchFamily="34" charset="0"/>
              </a:rPr>
              <a:t> </a:t>
            </a:r>
            <a:r>
              <a:rPr lang="nl-BE" sz="3600" dirty="0">
                <a:latin typeface="Verdana" panose="020B0604030504040204" pitchFamily="34" charset="0"/>
                <a:ea typeface="Verdana" panose="020B0604030504040204" pitchFamily="34" charset="0"/>
              </a:rPr>
              <a:t>is een mensenrechtenorganisatie. </a:t>
            </a:r>
          </a:p>
          <a:p>
            <a:endParaRPr lang="nl-BE" sz="3600" b="1" dirty="0">
              <a:solidFill>
                <a:srgbClr val="A22332"/>
              </a:solidFill>
              <a:latin typeface="Verdana" panose="020B0604030504040204" pitchFamily="34" charset="0"/>
              <a:ea typeface="Verdana" panose="020B0604030504040204" pitchFamily="34" charset="0"/>
            </a:endParaRPr>
          </a:p>
          <a:p>
            <a:r>
              <a:rPr lang="nl-BE" sz="3600" b="1" dirty="0">
                <a:solidFill>
                  <a:srgbClr val="A22332"/>
                </a:solidFill>
                <a:latin typeface="Verdana" panose="020B0604030504040204" pitchFamily="34" charset="0"/>
                <a:ea typeface="Verdana" panose="020B0604030504040204" pitchFamily="34" charset="0"/>
              </a:rPr>
              <a:t>Handicap is een zaak van mensenrechten</a:t>
            </a:r>
          </a:p>
          <a:p>
            <a:endParaRPr lang="nl-BE" sz="3600" dirty="0">
              <a:latin typeface="Verdana" panose="020B0604030504040204" pitchFamily="34" charset="0"/>
              <a:ea typeface="Verdana" panose="020B0604030504040204" pitchFamily="34" charset="0"/>
            </a:endParaRPr>
          </a:p>
          <a:p>
            <a:r>
              <a:rPr lang="nl-BE" sz="3600" dirty="0">
                <a:latin typeface="Verdana" panose="020B0604030504040204" pitchFamily="34" charset="0"/>
                <a:ea typeface="Verdana" panose="020B0604030504040204" pitchFamily="34" charset="0"/>
              </a:rPr>
              <a:t>We streven naar gelijke rechten én gelijke kansen voor personen met een handicap.</a:t>
            </a:r>
          </a:p>
          <a:p>
            <a:endParaRPr lang="nl-BE" dirty="0"/>
          </a:p>
          <a:p>
            <a:endParaRPr lang="nl-BE" dirty="0"/>
          </a:p>
        </p:txBody>
      </p:sp>
      <p:pic>
        <p:nvPicPr>
          <p:cNvPr id="3" name="Picture 2" descr="N:\Werking\Projecten en initiatieven\Initiatieven van GRIP\Eenmalige initiatieven van GRIP\2010\10 jaar grip\relatiegeschenk (kalender 2011)\januar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98967" y="988258"/>
            <a:ext cx="9093214" cy="11407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4">
            <a:extLst>
              <a:ext uri="{FF2B5EF4-FFF2-40B4-BE49-F238E27FC236}">
                <a16:creationId xmlns:a16="http://schemas.microsoft.com/office/drawing/2014/main" id="{9FE2D78F-4DFD-4A65-BAF8-E23D114D08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7271" y="988258"/>
            <a:ext cx="8296062" cy="286299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53E60C6D-4E85-4E14-BCDF-BF15C241F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77904"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2F7E614C-6ADE-467D-95AE-BE667E0022FB}"/>
              </a:ext>
            </a:extLst>
          </p:cNvPr>
          <p:cNvPicPr>
            <a:picLocks noChangeAspect="1"/>
          </p:cNvPicPr>
          <p:nvPr/>
        </p:nvPicPr>
        <p:blipFill>
          <a:blip r:embed="rId2"/>
          <a:stretch>
            <a:fillRect/>
          </a:stretch>
        </p:blipFill>
        <p:spPr>
          <a:xfrm>
            <a:off x="1396706" y="2245039"/>
            <a:ext cx="9111400" cy="3371217"/>
          </a:xfrm>
          <a:custGeom>
            <a:avLst/>
            <a:gdLst/>
            <a:ahLst/>
            <a:cxnLst/>
            <a:rect l="l" t="t" r="r" b="b"/>
            <a:pathLst>
              <a:path w="4555700" h="2733294">
                <a:moveTo>
                  <a:pt x="82217" y="0"/>
                </a:moveTo>
                <a:lnTo>
                  <a:pt x="4473483" y="0"/>
                </a:lnTo>
                <a:cubicBezTo>
                  <a:pt x="4518890" y="0"/>
                  <a:pt x="4555700" y="36810"/>
                  <a:pt x="4555700" y="82217"/>
                </a:cubicBezTo>
                <a:lnTo>
                  <a:pt x="4555700" y="2651077"/>
                </a:lnTo>
                <a:cubicBezTo>
                  <a:pt x="4555700" y="2696484"/>
                  <a:pt x="4518890" y="2733294"/>
                  <a:pt x="4473483" y="2733294"/>
                </a:cubicBezTo>
                <a:lnTo>
                  <a:pt x="82217" y="2733294"/>
                </a:lnTo>
                <a:cubicBezTo>
                  <a:pt x="36810" y="2733294"/>
                  <a:pt x="0" y="2696484"/>
                  <a:pt x="0" y="2651077"/>
                </a:cubicBezTo>
                <a:lnTo>
                  <a:pt x="0" y="82217"/>
                </a:lnTo>
                <a:cubicBezTo>
                  <a:pt x="0" y="36810"/>
                  <a:pt x="36810" y="0"/>
                  <a:pt x="82217" y="0"/>
                </a:cubicBezTo>
                <a:close/>
              </a:path>
            </a:pathLst>
          </a:custGeom>
        </p:spPr>
      </p:pic>
      <p:sp>
        <p:nvSpPr>
          <p:cNvPr id="7" name="Freeform: Shape 10">
            <a:extLst>
              <a:ext uri="{FF2B5EF4-FFF2-40B4-BE49-F238E27FC236}">
                <a16:creationId xmlns:a16="http://schemas.microsoft.com/office/drawing/2014/main" id="{7D42D292-4C48-479B-9E59-E29CD9871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0972800"/>
            <a:ext cx="5345726" cy="27432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Afbeelding 2"/>
          <p:cNvPicPr>
            <a:picLocks noChangeAspect="1"/>
          </p:cNvPicPr>
          <p:nvPr/>
        </p:nvPicPr>
        <p:blipFill>
          <a:blip r:embed="rId3"/>
          <a:stretch>
            <a:fillRect/>
          </a:stretch>
        </p:blipFill>
        <p:spPr>
          <a:xfrm>
            <a:off x="2537877" y="6621432"/>
            <a:ext cx="8836918" cy="5888637"/>
          </a:xfrm>
          <a:custGeom>
            <a:avLst/>
            <a:gdLst/>
            <a:ahLst/>
            <a:cxnLst/>
            <a:rect l="l" t="t" r="r" b="b"/>
            <a:pathLst>
              <a:path w="4438338" h="2323972">
                <a:moveTo>
                  <a:pt x="69905" y="0"/>
                </a:moveTo>
                <a:lnTo>
                  <a:pt x="4368433" y="0"/>
                </a:lnTo>
                <a:cubicBezTo>
                  <a:pt x="4407040" y="0"/>
                  <a:pt x="4438338" y="31298"/>
                  <a:pt x="4438338" y="69905"/>
                </a:cubicBezTo>
                <a:lnTo>
                  <a:pt x="4438338" y="2254067"/>
                </a:lnTo>
                <a:cubicBezTo>
                  <a:pt x="4438338" y="2292674"/>
                  <a:pt x="4407040" y="2323972"/>
                  <a:pt x="4368433" y="2323972"/>
                </a:cubicBezTo>
                <a:lnTo>
                  <a:pt x="69905" y="2323972"/>
                </a:lnTo>
                <a:cubicBezTo>
                  <a:pt x="31298" y="2323972"/>
                  <a:pt x="0" y="2292674"/>
                  <a:pt x="0" y="2254067"/>
                </a:cubicBezTo>
                <a:lnTo>
                  <a:pt x="0" y="69905"/>
                </a:lnTo>
                <a:cubicBezTo>
                  <a:pt x="0" y="31298"/>
                  <a:pt x="31298" y="0"/>
                  <a:pt x="69905" y="0"/>
                </a:cubicBezTo>
                <a:close/>
              </a:path>
            </a:pathLst>
          </a:custGeom>
        </p:spPr>
      </p:pic>
      <p:sp>
        <p:nvSpPr>
          <p:cNvPr id="2" name="Tekstvak 1"/>
          <p:cNvSpPr txBox="1"/>
          <p:nvPr/>
        </p:nvSpPr>
        <p:spPr>
          <a:xfrm>
            <a:off x="12513938" y="2430379"/>
            <a:ext cx="11428904" cy="10313932"/>
          </a:xfrm>
          <a:prstGeom prst="rect">
            <a:avLst/>
          </a:prstGeom>
        </p:spPr>
        <p:txBody>
          <a:bodyPr vert="horz" lIns="91440" tIns="45720" rIns="91440" bIns="45720" rtlCol="0">
            <a:normAutofit lnSpcReduction="10000"/>
          </a:bodyPr>
          <a:lstStyle/>
          <a:p>
            <a:pPr defTabSz="914400" eaLnBrk="1" hangingPunct="1">
              <a:lnSpc>
                <a:spcPct val="90000"/>
              </a:lnSpc>
              <a:spcAft>
                <a:spcPts val="600"/>
              </a:spcAft>
            </a:pPr>
            <a:r>
              <a:rPr lang="en-US" sz="4400" dirty="0">
                <a:latin typeface="Verdana" panose="020B0604030504040204" pitchFamily="34" charset="0"/>
                <a:ea typeface="Verdana" panose="020B0604030504040204" pitchFamily="34" charset="0"/>
                <a:cs typeface="+mn-cs"/>
              </a:rPr>
              <a:t>GRIP is </a:t>
            </a:r>
            <a:r>
              <a:rPr lang="en-US" sz="4400" dirty="0" err="1">
                <a:latin typeface="Verdana" panose="020B0604030504040204" pitchFamily="34" charset="0"/>
                <a:ea typeface="Verdana" panose="020B0604030504040204" pitchFamily="34" charset="0"/>
                <a:cs typeface="+mn-cs"/>
              </a:rPr>
              <a:t>een</a:t>
            </a:r>
            <a:r>
              <a:rPr lang="en-US" sz="4400" dirty="0">
                <a:latin typeface="Verdana" panose="020B0604030504040204" pitchFamily="34" charset="0"/>
                <a:ea typeface="Verdana" panose="020B0604030504040204" pitchFamily="34" charset="0"/>
                <a:cs typeface="+mn-cs"/>
              </a:rPr>
              <a:t> </a:t>
            </a:r>
            <a:r>
              <a:rPr lang="en-US" sz="4400" b="1" dirty="0" err="1">
                <a:latin typeface="Verdana" panose="020B0604030504040204" pitchFamily="34" charset="0"/>
                <a:ea typeface="Verdana" panose="020B0604030504040204" pitchFamily="34" charset="0"/>
                <a:cs typeface="+mn-cs"/>
              </a:rPr>
              <a:t>zelforganisatie</a:t>
            </a:r>
            <a:r>
              <a:rPr lang="en-US" sz="4400" dirty="0">
                <a:latin typeface="Verdana" panose="020B0604030504040204" pitchFamily="34" charset="0"/>
                <a:ea typeface="Verdana" panose="020B0604030504040204" pitchFamily="34" charset="0"/>
                <a:cs typeface="+mn-cs"/>
              </a:rPr>
              <a:t>: </a:t>
            </a:r>
            <a:r>
              <a:rPr lang="en-US" sz="4400" dirty="0" err="1">
                <a:latin typeface="Verdana" panose="020B0604030504040204" pitchFamily="34" charset="0"/>
                <a:ea typeface="Verdana" panose="020B0604030504040204" pitchFamily="34" charset="0"/>
                <a:cs typeface="+mn-cs"/>
              </a:rPr>
              <a:t>een</a:t>
            </a:r>
            <a:r>
              <a:rPr lang="en-US" sz="4400" dirty="0">
                <a:latin typeface="Verdana" panose="020B0604030504040204" pitchFamily="34" charset="0"/>
                <a:ea typeface="Verdana" panose="020B0604030504040204" pitchFamily="34" charset="0"/>
                <a:cs typeface="+mn-cs"/>
              </a:rPr>
              <a:t> </a:t>
            </a:r>
            <a:r>
              <a:rPr lang="en-US" sz="4400" dirty="0" err="1">
                <a:latin typeface="Verdana" panose="020B0604030504040204" pitchFamily="34" charset="0"/>
                <a:ea typeface="Verdana" panose="020B0604030504040204" pitchFamily="34" charset="0"/>
                <a:cs typeface="+mn-cs"/>
              </a:rPr>
              <a:t>organisatie</a:t>
            </a:r>
            <a:r>
              <a:rPr lang="en-US" sz="4400" dirty="0">
                <a:latin typeface="Verdana" panose="020B0604030504040204" pitchFamily="34" charset="0"/>
                <a:ea typeface="Verdana" panose="020B0604030504040204" pitchFamily="34" charset="0"/>
                <a:cs typeface="+mn-cs"/>
              </a:rPr>
              <a:t> van </a:t>
            </a:r>
            <a:r>
              <a:rPr lang="en-US" sz="4400" dirty="0" err="1">
                <a:latin typeface="Verdana" panose="020B0604030504040204" pitchFamily="34" charset="0"/>
                <a:ea typeface="Verdana" panose="020B0604030504040204" pitchFamily="34" charset="0"/>
                <a:cs typeface="+mn-cs"/>
              </a:rPr>
              <a:t>personen</a:t>
            </a:r>
            <a:r>
              <a:rPr lang="en-US" sz="4400" dirty="0">
                <a:latin typeface="Verdana" panose="020B0604030504040204" pitchFamily="34" charset="0"/>
                <a:ea typeface="Verdana" panose="020B0604030504040204" pitchFamily="34" charset="0"/>
                <a:cs typeface="+mn-cs"/>
              </a:rPr>
              <a:t> met </a:t>
            </a:r>
            <a:r>
              <a:rPr lang="en-US" sz="4400" dirty="0" err="1">
                <a:latin typeface="Verdana" panose="020B0604030504040204" pitchFamily="34" charset="0"/>
                <a:ea typeface="Verdana" panose="020B0604030504040204" pitchFamily="34" charset="0"/>
                <a:cs typeface="+mn-cs"/>
              </a:rPr>
              <a:t>een</a:t>
            </a:r>
            <a:r>
              <a:rPr lang="en-US" sz="4400" dirty="0">
                <a:latin typeface="Verdana" panose="020B0604030504040204" pitchFamily="34" charset="0"/>
                <a:ea typeface="Verdana" panose="020B0604030504040204" pitchFamily="34" charset="0"/>
                <a:cs typeface="+mn-cs"/>
              </a:rPr>
              <a:t> handicap,</a:t>
            </a:r>
            <a:r>
              <a:rPr lang="en-US" sz="4400" b="1" dirty="0">
                <a:latin typeface="Verdana" panose="020B0604030504040204" pitchFamily="34" charset="0"/>
                <a:ea typeface="Verdana" panose="020B0604030504040204" pitchFamily="34" charset="0"/>
                <a:cs typeface="+mn-cs"/>
              </a:rPr>
              <a:t> </a:t>
            </a:r>
            <a:r>
              <a:rPr lang="en-US" sz="4400" b="1" dirty="0" err="1">
                <a:latin typeface="Verdana" panose="020B0604030504040204" pitchFamily="34" charset="0"/>
                <a:ea typeface="Verdana" panose="020B0604030504040204" pitchFamily="34" charset="0"/>
                <a:cs typeface="+mn-cs"/>
              </a:rPr>
              <a:t>ervaringsdeskundigheid</a:t>
            </a:r>
            <a:r>
              <a:rPr lang="en-US" sz="4400" b="1" dirty="0">
                <a:latin typeface="Verdana" panose="020B0604030504040204" pitchFamily="34" charset="0"/>
                <a:ea typeface="Verdana" panose="020B0604030504040204" pitchFamily="34" charset="0"/>
                <a:cs typeface="+mn-cs"/>
              </a:rPr>
              <a:t> </a:t>
            </a:r>
            <a:r>
              <a:rPr lang="en-US" sz="4400" dirty="0" err="1">
                <a:latin typeface="Verdana" panose="020B0604030504040204" pitchFamily="34" charset="0"/>
                <a:ea typeface="Verdana" panose="020B0604030504040204" pitchFamily="34" charset="0"/>
                <a:cs typeface="+mn-cs"/>
              </a:rPr>
              <a:t>staat</a:t>
            </a:r>
            <a:r>
              <a:rPr lang="en-US" sz="4400" dirty="0">
                <a:latin typeface="Verdana" panose="020B0604030504040204" pitchFamily="34" charset="0"/>
                <a:ea typeface="Verdana" panose="020B0604030504040204" pitchFamily="34" charset="0"/>
                <a:cs typeface="+mn-cs"/>
              </a:rPr>
              <a:t> </a:t>
            </a:r>
            <a:r>
              <a:rPr lang="en-US" sz="4400" dirty="0" err="1">
                <a:latin typeface="Verdana" panose="020B0604030504040204" pitchFamily="34" charset="0"/>
                <a:ea typeface="Verdana" panose="020B0604030504040204" pitchFamily="34" charset="0"/>
                <a:cs typeface="+mn-cs"/>
              </a:rPr>
              <a:t>voorop</a:t>
            </a:r>
            <a:r>
              <a:rPr lang="en-US" sz="4400" dirty="0">
                <a:latin typeface="Verdana" panose="020B0604030504040204" pitchFamily="34" charset="0"/>
                <a:ea typeface="Verdana" panose="020B0604030504040204" pitchFamily="34" charset="0"/>
                <a:cs typeface="+mn-cs"/>
              </a:rPr>
              <a:t>.</a:t>
            </a:r>
          </a:p>
          <a:p>
            <a:pPr indent="-228600" defTabSz="914400" eaLnBrk="1" hangingPunct="1">
              <a:lnSpc>
                <a:spcPct val="90000"/>
              </a:lnSpc>
              <a:spcAft>
                <a:spcPts val="600"/>
              </a:spcAft>
              <a:buFont typeface="Arial" panose="020B0604020202020204" pitchFamily="34" charset="0"/>
              <a:buChar char="•"/>
            </a:pPr>
            <a:endParaRPr lang="en-US" sz="4400" dirty="0">
              <a:latin typeface="Verdana" panose="020B0604030504040204" pitchFamily="34" charset="0"/>
              <a:ea typeface="Verdana" panose="020B0604030504040204" pitchFamily="34" charset="0"/>
              <a:cs typeface="+mn-cs"/>
            </a:endParaRPr>
          </a:p>
          <a:p>
            <a:pPr defTabSz="914400" eaLnBrk="1" hangingPunct="1">
              <a:lnSpc>
                <a:spcPct val="90000"/>
              </a:lnSpc>
              <a:spcAft>
                <a:spcPts val="600"/>
              </a:spcAft>
            </a:pPr>
            <a:r>
              <a:rPr lang="en-US" sz="4400" dirty="0">
                <a:latin typeface="Verdana" panose="020B0604030504040204" pitchFamily="34" charset="0"/>
                <a:ea typeface="Verdana" panose="020B0604030504040204" pitchFamily="34" charset="0"/>
                <a:cs typeface="+mn-cs"/>
              </a:rPr>
              <a:t>Het </a:t>
            </a:r>
            <a:r>
              <a:rPr lang="en-US" sz="4400" dirty="0" err="1">
                <a:latin typeface="Verdana" panose="020B0604030504040204" pitchFamily="34" charset="0"/>
                <a:ea typeface="Verdana" panose="020B0604030504040204" pitchFamily="34" charset="0"/>
                <a:cs typeface="+mn-cs"/>
              </a:rPr>
              <a:t>gaat</a:t>
            </a:r>
            <a:r>
              <a:rPr lang="en-US" sz="4400" dirty="0">
                <a:latin typeface="Verdana" panose="020B0604030504040204" pitchFamily="34" charset="0"/>
                <a:ea typeface="Verdana" panose="020B0604030504040204" pitchFamily="34" charset="0"/>
                <a:cs typeface="+mn-cs"/>
              </a:rPr>
              <a:t> </a:t>
            </a:r>
            <a:r>
              <a:rPr lang="en-US" sz="4400" dirty="0" err="1">
                <a:latin typeface="Verdana" panose="020B0604030504040204" pitchFamily="34" charset="0"/>
                <a:ea typeface="Verdana" panose="020B0604030504040204" pitchFamily="34" charset="0"/>
                <a:cs typeface="+mn-cs"/>
              </a:rPr>
              <a:t>bij</a:t>
            </a:r>
            <a:r>
              <a:rPr lang="en-US" sz="4400" dirty="0">
                <a:latin typeface="Verdana" panose="020B0604030504040204" pitchFamily="34" charset="0"/>
                <a:ea typeface="Verdana" panose="020B0604030504040204" pitchFamily="34" charset="0"/>
                <a:cs typeface="+mn-cs"/>
              </a:rPr>
              <a:t> GRIP om </a:t>
            </a:r>
            <a:r>
              <a:rPr lang="en-US" sz="4400" dirty="0" err="1">
                <a:latin typeface="Verdana" panose="020B0604030504040204" pitchFamily="34" charset="0"/>
                <a:ea typeface="Verdana" panose="020B0604030504040204" pitchFamily="34" charset="0"/>
                <a:cs typeface="+mn-cs"/>
              </a:rPr>
              <a:t>gelijke</a:t>
            </a:r>
            <a:r>
              <a:rPr lang="en-US" sz="4400" dirty="0">
                <a:latin typeface="Verdana" panose="020B0604030504040204" pitchFamily="34" charset="0"/>
                <a:ea typeface="Verdana" panose="020B0604030504040204" pitchFamily="34" charset="0"/>
                <a:cs typeface="+mn-cs"/>
              </a:rPr>
              <a:t> </a:t>
            </a:r>
            <a:r>
              <a:rPr lang="en-US" sz="4400" dirty="0" err="1">
                <a:latin typeface="Verdana" panose="020B0604030504040204" pitchFamily="34" charset="0"/>
                <a:ea typeface="Verdana" panose="020B0604030504040204" pitchFamily="34" charset="0"/>
                <a:cs typeface="+mn-cs"/>
              </a:rPr>
              <a:t>rechten</a:t>
            </a:r>
            <a:r>
              <a:rPr lang="en-US" sz="4400" dirty="0">
                <a:latin typeface="Verdana" panose="020B0604030504040204" pitchFamily="34" charset="0"/>
                <a:ea typeface="Verdana" panose="020B0604030504040204" pitchFamily="34" charset="0"/>
                <a:cs typeface="+mn-cs"/>
              </a:rPr>
              <a:t> voor </a:t>
            </a:r>
            <a:r>
              <a:rPr lang="en-US" sz="4400" b="1" dirty="0" err="1">
                <a:latin typeface="Verdana" panose="020B0604030504040204" pitchFamily="34" charset="0"/>
                <a:ea typeface="Verdana" panose="020B0604030504040204" pitchFamily="34" charset="0"/>
                <a:cs typeface="+mn-cs"/>
              </a:rPr>
              <a:t>iedere</a:t>
            </a:r>
            <a:r>
              <a:rPr lang="en-US" sz="4400" b="1" dirty="0">
                <a:latin typeface="Verdana" panose="020B0604030504040204" pitchFamily="34" charset="0"/>
                <a:ea typeface="Verdana" panose="020B0604030504040204" pitchFamily="34" charset="0"/>
                <a:cs typeface="+mn-cs"/>
              </a:rPr>
              <a:t> </a:t>
            </a:r>
            <a:r>
              <a:rPr lang="en-US" sz="4400" b="1" dirty="0" err="1">
                <a:latin typeface="Verdana" panose="020B0604030504040204" pitchFamily="34" charset="0"/>
                <a:ea typeface="Verdana" panose="020B0604030504040204" pitchFamily="34" charset="0"/>
                <a:cs typeface="+mn-cs"/>
              </a:rPr>
              <a:t>persoon</a:t>
            </a:r>
            <a:r>
              <a:rPr lang="en-US" sz="4400" b="1" dirty="0">
                <a:latin typeface="Verdana" panose="020B0604030504040204" pitchFamily="34" charset="0"/>
                <a:ea typeface="Verdana" panose="020B0604030504040204" pitchFamily="34" charset="0"/>
                <a:cs typeface="+mn-cs"/>
              </a:rPr>
              <a:t> met </a:t>
            </a:r>
            <a:r>
              <a:rPr lang="en-US" sz="4400" b="1" dirty="0" err="1">
                <a:latin typeface="Verdana" panose="020B0604030504040204" pitchFamily="34" charset="0"/>
                <a:ea typeface="Verdana" panose="020B0604030504040204" pitchFamily="34" charset="0"/>
                <a:cs typeface="+mn-cs"/>
              </a:rPr>
              <a:t>een</a:t>
            </a:r>
            <a:r>
              <a:rPr lang="en-US" sz="4400" b="1" dirty="0">
                <a:latin typeface="Verdana" panose="020B0604030504040204" pitchFamily="34" charset="0"/>
                <a:ea typeface="Verdana" panose="020B0604030504040204" pitchFamily="34" charset="0"/>
                <a:cs typeface="+mn-cs"/>
              </a:rPr>
              <a:t> handicap</a:t>
            </a:r>
            <a:r>
              <a:rPr lang="en-US" sz="4400" dirty="0">
                <a:latin typeface="Verdana" panose="020B0604030504040204" pitchFamily="34" charset="0"/>
                <a:ea typeface="Verdana" panose="020B0604030504040204" pitchFamily="34" charset="0"/>
                <a:cs typeface="+mn-cs"/>
              </a:rPr>
              <a:t>. We </a:t>
            </a:r>
            <a:r>
              <a:rPr lang="en-US" sz="4400" dirty="0" err="1">
                <a:latin typeface="Verdana" panose="020B0604030504040204" pitchFamily="34" charset="0"/>
                <a:ea typeface="Verdana" panose="020B0604030504040204" pitchFamily="34" charset="0"/>
                <a:cs typeface="+mn-cs"/>
              </a:rPr>
              <a:t>hebben</a:t>
            </a:r>
            <a:r>
              <a:rPr lang="en-US" sz="4400" dirty="0">
                <a:latin typeface="Verdana" panose="020B0604030504040204" pitchFamily="34" charset="0"/>
                <a:ea typeface="Verdana" panose="020B0604030504040204" pitchFamily="34" charset="0"/>
                <a:cs typeface="+mn-cs"/>
              </a:rPr>
              <a:t> het </a:t>
            </a:r>
            <a:r>
              <a:rPr lang="en-US" sz="4400" dirty="0" err="1">
                <a:latin typeface="Verdana" panose="020B0604030504040204" pitchFamily="34" charset="0"/>
                <a:ea typeface="Verdana" panose="020B0604030504040204" pitchFamily="34" charset="0"/>
                <a:cs typeface="+mn-cs"/>
              </a:rPr>
              <a:t>niet</a:t>
            </a:r>
            <a:r>
              <a:rPr lang="en-US" sz="4400" dirty="0">
                <a:latin typeface="Verdana" panose="020B0604030504040204" pitchFamily="34" charset="0"/>
                <a:ea typeface="Verdana" panose="020B0604030504040204" pitchFamily="34" charset="0"/>
                <a:cs typeface="+mn-cs"/>
              </a:rPr>
              <a:t> over </a:t>
            </a:r>
            <a:r>
              <a:rPr lang="en-US" sz="4400" dirty="0" err="1">
                <a:latin typeface="Verdana" panose="020B0604030504040204" pitchFamily="34" charset="0"/>
                <a:ea typeface="Verdana" panose="020B0604030504040204" pitchFamily="34" charset="0"/>
                <a:cs typeface="+mn-cs"/>
              </a:rPr>
              <a:t>een</a:t>
            </a:r>
            <a:r>
              <a:rPr lang="en-US" sz="4400" dirty="0">
                <a:latin typeface="Verdana" panose="020B0604030504040204" pitchFamily="34" charset="0"/>
                <a:ea typeface="Verdana" panose="020B0604030504040204" pitchFamily="34" charset="0"/>
                <a:cs typeface="+mn-cs"/>
              </a:rPr>
              <a:t> </a:t>
            </a:r>
            <a:r>
              <a:rPr lang="en-US" sz="4400" dirty="0" err="1">
                <a:latin typeface="Verdana" panose="020B0604030504040204" pitchFamily="34" charset="0"/>
                <a:ea typeface="Verdana" panose="020B0604030504040204" pitchFamily="34" charset="0"/>
                <a:cs typeface="+mn-cs"/>
              </a:rPr>
              <a:t>bepaalde</a:t>
            </a:r>
            <a:r>
              <a:rPr lang="en-US" sz="4400" dirty="0">
                <a:latin typeface="Verdana" panose="020B0604030504040204" pitchFamily="34" charset="0"/>
                <a:ea typeface="Verdana" panose="020B0604030504040204" pitchFamily="34" charset="0"/>
                <a:cs typeface="+mn-cs"/>
              </a:rPr>
              <a:t> </a:t>
            </a:r>
            <a:r>
              <a:rPr lang="en-US" sz="4400" dirty="0" err="1">
                <a:latin typeface="Verdana" panose="020B0604030504040204" pitchFamily="34" charset="0"/>
                <a:ea typeface="Verdana" panose="020B0604030504040204" pitchFamily="34" charset="0"/>
                <a:cs typeface="+mn-cs"/>
              </a:rPr>
              <a:t>groep</a:t>
            </a:r>
            <a:r>
              <a:rPr lang="en-US" sz="4400" dirty="0">
                <a:latin typeface="Verdana" panose="020B0604030504040204" pitchFamily="34" charset="0"/>
                <a:ea typeface="Verdana" panose="020B0604030504040204" pitchFamily="34" charset="0"/>
                <a:cs typeface="+mn-cs"/>
              </a:rPr>
              <a:t> </a:t>
            </a:r>
            <a:r>
              <a:rPr lang="en-US" sz="4400" dirty="0" err="1">
                <a:latin typeface="Verdana" panose="020B0604030504040204" pitchFamily="34" charset="0"/>
                <a:ea typeface="Verdana" panose="020B0604030504040204" pitchFamily="34" charset="0"/>
                <a:cs typeface="+mn-cs"/>
              </a:rPr>
              <a:t>mensen</a:t>
            </a:r>
            <a:r>
              <a:rPr lang="en-US" sz="4400" dirty="0">
                <a:latin typeface="Verdana" panose="020B0604030504040204" pitchFamily="34" charset="0"/>
                <a:ea typeface="Verdana" panose="020B0604030504040204" pitchFamily="34" charset="0"/>
                <a:cs typeface="+mn-cs"/>
              </a:rPr>
              <a:t> met </a:t>
            </a:r>
            <a:r>
              <a:rPr lang="en-US" sz="4400" dirty="0" err="1">
                <a:latin typeface="Verdana" panose="020B0604030504040204" pitchFamily="34" charset="0"/>
                <a:ea typeface="Verdana" panose="020B0604030504040204" pitchFamily="34" charset="0"/>
                <a:cs typeface="+mn-cs"/>
              </a:rPr>
              <a:t>een</a:t>
            </a:r>
            <a:r>
              <a:rPr lang="en-US" sz="4400" dirty="0">
                <a:latin typeface="Verdana" panose="020B0604030504040204" pitchFamily="34" charset="0"/>
                <a:ea typeface="Verdana" panose="020B0604030504040204" pitchFamily="34" charset="0"/>
                <a:cs typeface="+mn-cs"/>
              </a:rPr>
              <a:t> handicap. En </a:t>
            </a:r>
            <a:r>
              <a:rPr lang="en-US" sz="4400" dirty="0" err="1">
                <a:latin typeface="Verdana" panose="020B0604030504040204" pitchFamily="34" charset="0"/>
                <a:ea typeface="Verdana" panose="020B0604030504040204" pitchFamily="34" charset="0"/>
                <a:cs typeface="+mn-cs"/>
              </a:rPr>
              <a:t>wij</a:t>
            </a:r>
            <a:r>
              <a:rPr lang="en-US" sz="4400" dirty="0">
                <a:latin typeface="Verdana" panose="020B0604030504040204" pitchFamily="34" charset="0"/>
                <a:ea typeface="Verdana" panose="020B0604030504040204" pitchFamily="34" charset="0"/>
                <a:cs typeface="+mn-cs"/>
              </a:rPr>
              <a:t> </a:t>
            </a:r>
            <a:r>
              <a:rPr lang="en-US" sz="4400" dirty="0" err="1">
                <a:latin typeface="Verdana" panose="020B0604030504040204" pitchFamily="34" charset="0"/>
                <a:ea typeface="Verdana" panose="020B0604030504040204" pitchFamily="34" charset="0"/>
                <a:cs typeface="+mn-cs"/>
              </a:rPr>
              <a:t>zijn</a:t>
            </a:r>
            <a:r>
              <a:rPr lang="en-US" sz="4400" dirty="0">
                <a:latin typeface="Verdana" panose="020B0604030504040204" pitchFamily="34" charset="0"/>
                <a:ea typeface="Verdana" panose="020B0604030504040204" pitchFamily="34" charset="0"/>
                <a:cs typeface="+mn-cs"/>
              </a:rPr>
              <a:t> </a:t>
            </a:r>
            <a:r>
              <a:rPr lang="en-US" sz="4400" dirty="0" err="1">
                <a:latin typeface="Verdana" panose="020B0604030504040204" pitchFamily="34" charset="0"/>
                <a:ea typeface="Verdana" panose="020B0604030504040204" pitchFamily="34" charset="0"/>
                <a:cs typeface="+mn-cs"/>
              </a:rPr>
              <a:t>ook</a:t>
            </a:r>
            <a:r>
              <a:rPr lang="en-US" sz="4400" dirty="0">
                <a:latin typeface="Verdana" panose="020B0604030504040204" pitchFamily="34" charset="0"/>
                <a:ea typeface="Verdana" panose="020B0604030504040204" pitchFamily="34" charset="0"/>
                <a:cs typeface="+mn-cs"/>
              </a:rPr>
              <a:t> </a:t>
            </a:r>
            <a:r>
              <a:rPr lang="en-US" sz="4400" b="1" dirty="0" err="1">
                <a:latin typeface="Verdana" panose="020B0604030504040204" pitchFamily="34" charset="0"/>
                <a:ea typeface="Verdana" panose="020B0604030504040204" pitchFamily="34" charset="0"/>
                <a:cs typeface="+mn-cs"/>
              </a:rPr>
              <a:t>geen</a:t>
            </a:r>
            <a:r>
              <a:rPr lang="en-US" sz="4400" b="1" dirty="0">
                <a:latin typeface="Verdana" panose="020B0604030504040204" pitchFamily="34" charset="0"/>
                <a:ea typeface="Verdana" panose="020B0604030504040204" pitchFamily="34" charset="0"/>
                <a:cs typeface="+mn-cs"/>
              </a:rPr>
              <a:t> </a:t>
            </a:r>
            <a:r>
              <a:rPr lang="en-US" sz="4400" b="1" dirty="0" err="1">
                <a:latin typeface="Verdana" panose="020B0604030504040204" pitchFamily="34" charset="0"/>
                <a:ea typeface="Verdana" panose="020B0604030504040204" pitchFamily="34" charset="0"/>
                <a:cs typeface="+mn-cs"/>
              </a:rPr>
              <a:t>koepelorganisatie</a:t>
            </a:r>
            <a:r>
              <a:rPr lang="en-US" sz="4400" dirty="0">
                <a:latin typeface="Verdana" panose="020B0604030504040204" pitchFamily="34" charset="0"/>
                <a:ea typeface="Verdana" panose="020B0604030504040204" pitchFamily="34" charset="0"/>
                <a:cs typeface="+mn-cs"/>
              </a:rPr>
              <a:t>.</a:t>
            </a:r>
          </a:p>
          <a:p>
            <a:pPr indent="-228600" defTabSz="914400" eaLnBrk="1" hangingPunct="1">
              <a:lnSpc>
                <a:spcPct val="90000"/>
              </a:lnSpc>
              <a:spcAft>
                <a:spcPts val="600"/>
              </a:spcAft>
              <a:buFont typeface="Arial" panose="020B0604020202020204" pitchFamily="34" charset="0"/>
              <a:buChar char="•"/>
            </a:pPr>
            <a:endParaRPr lang="en-US" sz="4400" dirty="0">
              <a:latin typeface="Verdana" panose="020B0604030504040204" pitchFamily="34" charset="0"/>
              <a:ea typeface="Verdana" panose="020B0604030504040204" pitchFamily="34" charset="0"/>
              <a:cs typeface="+mn-cs"/>
            </a:endParaRPr>
          </a:p>
          <a:p>
            <a:pPr defTabSz="914400" eaLnBrk="1" hangingPunct="1">
              <a:lnSpc>
                <a:spcPct val="90000"/>
              </a:lnSpc>
              <a:spcAft>
                <a:spcPts val="600"/>
              </a:spcAft>
            </a:pPr>
            <a:r>
              <a:rPr lang="en-US" sz="4400" dirty="0">
                <a:latin typeface="Verdana" panose="020B0604030504040204" pitchFamily="34" charset="0"/>
                <a:ea typeface="Verdana" panose="020B0604030504040204" pitchFamily="34" charset="0"/>
                <a:cs typeface="+mn-cs"/>
              </a:rPr>
              <a:t>GRIP </a:t>
            </a:r>
            <a:r>
              <a:rPr lang="en-US" sz="4400" dirty="0" err="1">
                <a:latin typeface="Verdana" panose="020B0604030504040204" pitchFamily="34" charset="0"/>
                <a:ea typeface="Verdana" panose="020B0604030504040204" pitchFamily="34" charset="0"/>
                <a:cs typeface="+mn-cs"/>
              </a:rPr>
              <a:t>richt</a:t>
            </a:r>
            <a:r>
              <a:rPr lang="en-US" sz="4400" dirty="0">
                <a:latin typeface="Verdana" panose="020B0604030504040204" pitchFamily="34" charset="0"/>
                <a:ea typeface="Verdana" panose="020B0604030504040204" pitchFamily="34" charset="0"/>
                <a:cs typeface="+mn-cs"/>
              </a:rPr>
              <a:t> </a:t>
            </a:r>
            <a:r>
              <a:rPr lang="en-US" sz="4400" dirty="0" err="1">
                <a:latin typeface="Verdana" panose="020B0604030504040204" pitchFamily="34" charset="0"/>
                <a:ea typeface="Verdana" panose="020B0604030504040204" pitchFamily="34" charset="0"/>
                <a:cs typeface="+mn-cs"/>
              </a:rPr>
              <a:t>zich</a:t>
            </a:r>
            <a:r>
              <a:rPr lang="en-US" sz="4400" dirty="0">
                <a:latin typeface="Verdana" panose="020B0604030504040204" pitchFamily="34" charset="0"/>
                <a:ea typeface="Verdana" panose="020B0604030504040204" pitchFamily="34" charset="0"/>
                <a:cs typeface="+mn-cs"/>
              </a:rPr>
              <a:t> in de </a:t>
            </a:r>
            <a:r>
              <a:rPr lang="en-US" sz="4400" dirty="0" err="1">
                <a:latin typeface="Verdana" panose="020B0604030504040204" pitchFamily="34" charset="0"/>
                <a:ea typeface="Verdana" panose="020B0604030504040204" pitchFamily="34" charset="0"/>
                <a:cs typeface="+mn-cs"/>
              </a:rPr>
              <a:t>eerste</a:t>
            </a:r>
            <a:r>
              <a:rPr lang="en-US" sz="4400" dirty="0">
                <a:latin typeface="Verdana" panose="020B0604030504040204" pitchFamily="34" charset="0"/>
                <a:ea typeface="Verdana" panose="020B0604030504040204" pitchFamily="34" charset="0"/>
                <a:cs typeface="+mn-cs"/>
              </a:rPr>
              <a:t> </a:t>
            </a:r>
            <a:r>
              <a:rPr lang="en-US" sz="4400" dirty="0" err="1">
                <a:latin typeface="Verdana" panose="020B0604030504040204" pitchFamily="34" charset="0"/>
                <a:ea typeface="Verdana" panose="020B0604030504040204" pitchFamily="34" charset="0"/>
                <a:cs typeface="+mn-cs"/>
              </a:rPr>
              <a:t>plaats</a:t>
            </a:r>
            <a:r>
              <a:rPr lang="en-US" sz="4400" dirty="0">
                <a:latin typeface="Verdana" panose="020B0604030504040204" pitchFamily="34" charset="0"/>
                <a:ea typeface="Verdana" panose="020B0604030504040204" pitchFamily="34" charset="0"/>
                <a:cs typeface="+mn-cs"/>
              </a:rPr>
              <a:t> op het </a:t>
            </a:r>
            <a:r>
              <a:rPr lang="en-US" sz="4400" dirty="0" err="1">
                <a:latin typeface="Verdana" panose="020B0604030504040204" pitchFamily="34" charset="0"/>
                <a:ea typeface="Verdana" panose="020B0604030504040204" pitchFamily="34" charset="0"/>
                <a:cs typeface="+mn-cs"/>
              </a:rPr>
              <a:t>regionale</a:t>
            </a:r>
            <a:r>
              <a:rPr lang="en-US" sz="4400" dirty="0">
                <a:latin typeface="Verdana" panose="020B0604030504040204" pitchFamily="34" charset="0"/>
                <a:ea typeface="Verdana" panose="020B0604030504040204" pitchFamily="34" charset="0"/>
                <a:cs typeface="+mn-cs"/>
              </a:rPr>
              <a:t> – </a:t>
            </a:r>
            <a:r>
              <a:rPr lang="en-US" sz="4400" b="1" dirty="0">
                <a:latin typeface="Verdana" panose="020B0604030504040204" pitchFamily="34" charset="0"/>
                <a:ea typeface="Verdana" panose="020B0604030504040204" pitchFamily="34" charset="0"/>
                <a:cs typeface="+mn-cs"/>
              </a:rPr>
              <a:t>Vlaamse – </a:t>
            </a:r>
            <a:r>
              <a:rPr lang="en-US" sz="4400" b="1" dirty="0" err="1">
                <a:latin typeface="Verdana" panose="020B0604030504040204" pitchFamily="34" charset="0"/>
                <a:ea typeface="Verdana" panose="020B0604030504040204" pitchFamily="34" charset="0"/>
                <a:cs typeface="+mn-cs"/>
              </a:rPr>
              <a:t>beleidsniveau</a:t>
            </a:r>
            <a:r>
              <a:rPr lang="en-US" sz="4400" b="1" dirty="0">
                <a:latin typeface="Verdana" panose="020B0604030504040204" pitchFamily="34" charset="0"/>
                <a:ea typeface="Verdana" panose="020B0604030504040204" pitchFamily="34" charset="0"/>
                <a:cs typeface="+mn-cs"/>
              </a:rPr>
              <a:t>. </a:t>
            </a:r>
          </a:p>
          <a:p>
            <a:pPr defTabSz="914400" eaLnBrk="1" hangingPunct="1">
              <a:lnSpc>
                <a:spcPct val="90000"/>
              </a:lnSpc>
              <a:spcAft>
                <a:spcPts val="600"/>
              </a:spcAft>
            </a:pPr>
            <a:endParaRPr lang="en-US" sz="4400" b="1" dirty="0">
              <a:latin typeface="Verdana" panose="020B0604030504040204" pitchFamily="34" charset="0"/>
              <a:ea typeface="Verdana" panose="020B0604030504040204" pitchFamily="34" charset="0"/>
              <a:cs typeface="+mn-cs"/>
            </a:endParaRPr>
          </a:p>
          <a:p>
            <a:pPr defTabSz="914400" eaLnBrk="1" hangingPunct="1">
              <a:lnSpc>
                <a:spcPct val="90000"/>
              </a:lnSpc>
              <a:spcAft>
                <a:spcPts val="600"/>
              </a:spcAft>
            </a:pPr>
            <a:r>
              <a:rPr lang="en-US" sz="4400" dirty="0">
                <a:latin typeface="Verdana" panose="020B0604030504040204" pitchFamily="34" charset="0"/>
                <a:ea typeface="Verdana" panose="020B0604030504040204" pitchFamily="34" charset="0"/>
                <a:cs typeface="+mn-cs"/>
              </a:rPr>
              <a:t>We </a:t>
            </a:r>
            <a:r>
              <a:rPr lang="en-US" sz="4400" dirty="0" err="1">
                <a:latin typeface="Verdana" panose="020B0604030504040204" pitchFamily="34" charset="0"/>
                <a:ea typeface="Verdana" panose="020B0604030504040204" pitchFamily="34" charset="0"/>
                <a:cs typeface="+mn-cs"/>
              </a:rPr>
              <a:t>werken</a:t>
            </a:r>
            <a:r>
              <a:rPr lang="en-US" sz="4400" dirty="0">
                <a:latin typeface="Verdana" panose="020B0604030504040204" pitchFamily="34" charset="0"/>
                <a:ea typeface="Verdana" panose="020B0604030504040204" pitchFamily="34" charset="0"/>
                <a:cs typeface="+mn-cs"/>
              </a:rPr>
              <a:t> op basis van </a:t>
            </a:r>
            <a:r>
              <a:rPr lang="en-US" sz="4400" dirty="0" err="1">
                <a:latin typeface="Verdana" panose="020B0604030504040204" pitchFamily="34" charset="0"/>
                <a:ea typeface="Verdana" panose="020B0604030504040204" pitchFamily="34" charset="0"/>
                <a:cs typeface="+mn-cs"/>
              </a:rPr>
              <a:t>een</a:t>
            </a:r>
            <a:r>
              <a:rPr lang="en-US" sz="4400" dirty="0">
                <a:latin typeface="Verdana" panose="020B0604030504040204" pitchFamily="34" charset="0"/>
                <a:ea typeface="Verdana" panose="020B0604030504040204" pitchFamily="34" charset="0"/>
                <a:cs typeface="+mn-cs"/>
              </a:rPr>
              <a:t> </a:t>
            </a:r>
            <a:r>
              <a:rPr lang="en-US" sz="4400" b="1" dirty="0" err="1">
                <a:latin typeface="Verdana" panose="020B0604030504040204" pitchFamily="34" charset="0"/>
                <a:ea typeface="Verdana" panose="020B0604030504040204" pitchFamily="34" charset="0"/>
                <a:cs typeface="+mn-cs"/>
              </a:rPr>
              <a:t>subsidie</a:t>
            </a:r>
            <a:r>
              <a:rPr lang="en-US" sz="4400" b="1" dirty="0">
                <a:latin typeface="Verdana" panose="020B0604030504040204" pitchFamily="34" charset="0"/>
                <a:ea typeface="Verdana" panose="020B0604030504040204" pitchFamily="34" charset="0"/>
                <a:cs typeface="+mn-cs"/>
              </a:rPr>
              <a:t> </a:t>
            </a:r>
            <a:r>
              <a:rPr lang="en-US" sz="4400" b="1" dirty="0" err="1">
                <a:latin typeface="Verdana" panose="020B0604030504040204" pitchFamily="34" charset="0"/>
                <a:ea typeface="Verdana" panose="020B0604030504040204" pitchFamily="34" charset="0"/>
                <a:cs typeface="+mn-cs"/>
              </a:rPr>
              <a:t>vanuit</a:t>
            </a:r>
            <a:r>
              <a:rPr lang="en-US" sz="4400" b="1" dirty="0">
                <a:latin typeface="Verdana" panose="020B0604030504040204" pitchFamily="34" charset="0"/>
                <a:ea typeface="Verdana" panose="020B0604030504040204" pitchFamily="34" charset="0"/>
                <a:cs typeface="+mn-cs"/>
              </a:rPr>
              <a:t> </a:t>
            </a:r>
            <a:r>
              <a:rPr lang="en-US" sz="4400" b="1" dirty="0" err="1">
                <a:latin typeface="Verdana" panose="020B0604030504040204" pitchFamily="34" charset="0"/>
                <a:ea typeface="Verdana" panose="020B0604030504040204" pitchFamily="34" charset="0"/>
                <a:cs typeface="+mn-cs"/>
              </a:rPr>
              <a:t>Gelijke</a:t>
            </a:r>
            <a:r>
              <a:rPr lang="en-US" sz="4400" b="1" dirty="0">
                <a:latin typeface="Verdana" panose="020B0604030504040204" pitchFamily="34" charset="0"/>
                <a:ea typeface="Verdana" panose="020B0604030504040204" pitchFamily="34" charset="0"/>
                <a:cs typeface="+mn-cs"/>
              </a:rPr>
              <a:t> </a:t>
            </a:r>
            <a:r>
              <a:rPr lang="en-US" sz="4400" b="1" dirty="0" err="1">
                <a:latin typeface="Verdana" panose="020B0604030504040204" pitchFamily="34" charset="0"/>
                <a:ea typeface="Verdana" panose="020B0604030504040204" pitchFamily="34" charset="0"/>
                <a:cs typeface="+mn-cs"/>
              </a:rPr>
              <a:t>Kansen</a:t>
            </a:r>
            <a:r>
              <a:rPr lang="en-US" sz="4400" dirty="0">
                <a:latin typeface="Verdana" panose="020B0604030504040204" pitchFamily="34" charset="0"/>
                <a:ea typeface="Verdana" panose="020B0604030504040204" pitchFamily="34" charset="0"/>
                <a:cs typeface="+mn-cs"/>
              </a:rPr>
              <a:t>.</a:t>
            </a:r>
          </a:p>
          <a:p>
            <a:pPr indent="-228600" defTabSz="914400" eaLnBrk="1" hangingPunct="1">
              <a:lnSpc>
                <a:spcPct val="90000"/>
              </a:lnSpc>
              <a:spcAft>
                <a:spcPts val="600"/>
              </a:spcAft>
              <a:buFont typeface="Arial" panose="020B0604020202020204" pitchFamily="34" charset="0"/>
              <a:buChar char="•"/>
            </a:pPr>
            <a:endParaRPr lang="en-US" dirty="0">
              <a:latin typeface="+mn-lt"/>
              <a:cs typeface="+mn-cs"/>
            </a:endParaRPr>
          </a:p>
          <a:p>
            <a:pPr indent="-228600" defTabSz="914400" eaLnBrk="1" hangingPunct="1">
              <a:lnSpc>
                <a:spcPct val="90000"/>
              </a:lnSpc>
              <a:spcAft>
                <a:spcPts val="600"/>
              </a:spcAft>
              <a:buFont typeface="Arial" panose="020B0604020202020204" pitchFamily="34" charset="0"/>
              <a:buChar char="•"/>
            </a:pPr>
            <a:endParaRPr lang="en-US" dirty="0">
              <a:latin typeface="+mn-lt"/>
              <a:cs typeface="+mn-cs"/>
            </a:endParaRPr>
          </a:p>
          <a:p>
            <a:pPr indent="-228600" defTabSz="914400" eaLnBrk="1" hangingPunct="1">
              <a:lnSpc>
                <a:spcPct val="90000"/>
              </a:lnSpc>
              <a:spcAft>
                <a:spcPts val="600"/>
              </a:spcAft>
              <a:buFont typeface="Arial" panose="020B0604020202020204" pitchFamily="34" charset="0"/>
              <a:buChar char="•"/>
            </a:pPr>
            <a:endParaRPr lang="en-US" dirty="0">
              <a:latin typeface="+mn-lt"/>
              <a:cs typeface="+mn-cs"/>
            </a:endParaRPr>
          </a:p>
        </p:txBody>
      </p:sp>
      <p:sp>
        <p:nvSpPr>
          <p:cNvPr id="13" name="Arc 12">
            <a:extLst>
              <a:ext uri="{FF2B5EF4-FFF2-40B4-BE49-F238E27FC236}">
                <a16:creationId xmlns:a16="http://schemas.microsoft.com/office/drawing/2014/main" id="{533DF362-939D-4EEE-8DC4-6B54607E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95198">
            <a:off x="3079366" y="325352"/>
            <a:ext cx="8166866" cy="8166866"/>
          </a:xfrm>
          <a:prstGeom prst="arc">
            <a:avLst>
              <a:gd name="adj1" fmla="val 17445962"/>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4000"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4" y="643466"/>
            <a:ext cx="23093656" cy="12429068"/>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ight Triangle 11">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7153440" y="6671734"/>
            <a:ext cx="6583680" cy="64008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Afbeelding 2"/>
          <p:cNvPicPr>
            <a:picLocks noChangeAspect="1"/>
          </p:cNvPicPr>
          <p:nvPr/>
        </p:nvPicPr>
        <p:blipFill>
          <a:blip r:embed="rId2"/>
          <a:stretch>
            <a:fillRect/>
          </a:stretch>
        </p:blipFill>
        <p:spPr>
          <a:xfrm>
            <a:off x="2987364" y="1837092"/>
            <a:ext cx="13367341" cy="9958668"/>
          </a:xfrm>
          <a:prstGeom prst="rect">
            <a:avLst/>
          </a:prstGeom>
        </p:spPr>
      </p:pic>
      <p:sp>
        <p:nvSpPr>
          <p:cNvPr id="2" name="Tekstvak 1"/>
          <p:cNvSpPr txBox="1"/>
          <p:nvPr/>
        </p:nvSpPr>
        <p:spPr>
          <a:xfrm>
            <a:off x="11168580" y="1728659"/>
            <a:ext cx="12402507" cy="1477328"/>
          </a:xfrm>
          <a:prstGeom prst="rect">
            <a:avLst/>
          </a:prstGeom>
          <a:noFill/>
        </p:spPr>
        <p:txBody>
          <a:bodyPr wrap="square" rtlCol="0">
            <a:spAutoFit/>
          </a:bodyPr>
          <a:lstStyle/>
          <a:p>
            <a:pPr>
              <a:spcAft>
                <a:spcPts val="600"/>
              </a:spcAft>
            </a:pPr>
            <a:endParaRPr lang="nl-BE"/>
          </a:p>
          <a:p>
            <a:pPr>
              <a:spcAft>
                <a:spcPts val="600"/>
              </a:spcAft>
            </a:pPr>
            <a:endParaRPr lang="nl-BE" sz="4400">
              <a:latin typeface="Verdana" panose="020B0604030504040204" pitchFamily="34" charset="0"/>
              <a:ea typeface="Verdana" panose="020B0604030504040204" pitchFamily="34" charset="0"/>
            </a:endParaRPr>
          </a:p>
          <a:p>
            <a:pPr>
              <a:spcAft>
                <a:spcPts val="600"/>
              </a:spcAft>
            </a:pPr>
            <a:endParaRPr lang="nl-BE"/>
          </a:p>
        </p:txBody>
      </p:sp>
    </p:spTree>
    <p:extLst>
      <p:ext uri="{BB962C8B-B14F-4D97-AF65-F5344CB8AC3E}">
        <p14:creationId xmlns:p14="http://schemas.microsoft.com/office/powerpoint/2010/main" val="3460632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53E60C6D-4E85-4E14-BCDF-BF15C241F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77904"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2F7E614C-6ADE-467D-95AE-BE667E0022FB}"/>
              </a:ext>
            </a:extLst>
          </p:cNvPr>
          <p:cNvPicPr>
            <a:picLocks noChangeAspect="1"/>
          </p:cNvPicPr>
          <p:nvPr/>
        </p:nvPicPr>
        <p:blipFill>
          <a:blip r:embed="rId2"/>
          <a:stretch>
            <a:fillRect/>
          </a:stretch>
        </p:blipFill>
        <p:spPr>
          <a:xfrm>
            <a:off x="1396706" y="2245039"/>
            <a:ext cx="9111400" cy="3371217"/>
          </a:xfrm>
          <a:custGeom>
            <a:avLst/>
            <a:gdLst/>
            <a:ahLst/>
            <a:cxnLst/>
            <a:rect l="l" t="t" r="r" b="b"/>
            <a:pathLst>
              <a:path w="4555700" h="2733294">
                <a:moveTo>
                  <a:pt x="82217" y="0"/>
                </a:moveTo>
                <a:lnTo>
                  <a:pt x="4473483" y="0"/>
                </a:lnTo>
                <a:cubicBezTo>
                  <a:pt x="4518890" y="0"/>
                  <a:pt x="4555700" y="36810"/>
                  <a:pt x="4555700" y="82217"/>
                </a:cubicBezTo>
                <a:lnTo>
                  <a:pt x="4555700" y="2651077"/>
                </a:lnTo>
                <a:cubicBezTo>
                  <a:pt x="4555700" y="2696484"/>
                  <a:pt x="4518890" y="2733294"/>
                  <a:pt x="4473483" y="2733294"/>
                </a:cubicBezTo>
                <a:lnTo>
                  <a:pt x="82217" y="2733294"/>
                </a:lnTo>
                <a:cubicBezTo>
                  <a:pt x="36810" y="2733294"/>
                  <a:pt x="0" y="2696484"/>
                  <a:pt x="0" y="2651077"/>
                </a:cubicBezTo>
                <a:lnTo>
                  <a:pt x="0" y="82217"/>
                </a:lnTo>
                <a:cubicBezTo>
                  <a:pt x="0" y="36810"/>
                  <a:pt x="36810" y="0"/>
                  <a:pt x="82217" y="0"/>
                </a:cubicBezTo>
                <a:close/>
              </a:path>
            </a:pathLst>
          </a:custGeom>
        </p:spPr>
      </p:pic>
      <p:sp>
        <p:nvSpPr>
          <p:cNvPr id="7" name="Freeform: Shape 10">
            <a:extLst>
              <a:ext uri="{FF2B5EF4-FFF2-40B4-BE49-F238E27FC236}">
                <a16:creationId xmlns:a16="http://schemas.microsoft.com/office/drawing/2014/main" id="{7D42D292-4C48-479B-9E59-E29CD9871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0972800"/>
            <a:ext cx="5345726" cy="27432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Arc 12">
            <a:extLst>
              <a:ext uri="{FF2B5EF4-FFF2-40B4-BE49-F238E27FC236}">
                <a16:creationId xmlns:a16="http://schemas.microsoft.com/office/drawing/2014/main" id="{533DF362-939D-4EEE-8DC4-6B54607E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95198">
            <a:off x="3079366" y="325352"/>
            <a:ext cx="8166866" cy="8166866"/>
          </a:xfrm>
          <a:prstGeom prst="arc">
            <a:avLst>
              <a:gd name="adj1" fmla="val 17445962"/>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8" name="Afbeelding 3" descr="Afbeelding met tekst&#10;&#10;Automatisch gegenereerde beschrijving">
            <a:extLst>
              <a:ext uri="{FF2B5EF4-FFF2-40B4-BE49-F238E27FC236}">
                <a16:creationId xmlns:a16="http://schemas.microsoft.com/office/drawing/2014/main" id="{213BC720-78D5-47DF-B459-3405BEA46E90}"/>
              </a:ext>
            </a:extLst>
          </p:cNvPr>
          <p:cNvPicPr>
            <a:picLocks noChangeAspect="1"/>
          </p:cNvPicPr>
          <p:nvPr/>
        </p:nvPicPr>
        <p:blipFill>
          <a:blip r:embed="rId3"/>
          <a:stretch>
            <a:fillRect/>
          </a:stretch>
        </p:blipFill>
        <p:spPr>
          <a:xfrm>
            <a:off x="12319764" y="1"/>
            <a:ext cx="7266683" cy="13716000"/>
          </a:xfrm>
          <a:prstGeom prst="rect">
            <a:avLst/>
          </a:prstGeom>
        </p:spPr>
      </p:pic>
    </p:spTree>
    <p:extLst>
      <p:ext uri="{BB962C8B-B14F-4D97-AF65-F5344CB8AC3E}">
        <p14:creationId xmlns:p14="http://schemas.microsoft.com/office/powerpoint/2010/main" val="2415583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0D5008-1840-4FA8-86F2-7B8D6F602190}"/>
              </a:ext>
            </a:extLst>
          </p:cNvPr>
          <p:cNvSpPr>
            <a:spLocks noGrp="1"/>
          </p:cNvSpPr>
          <p:nvPr>
            <p:ph type="title"/>
          </p:nvPr>
        </p:nvSpPr>
        <p:spPr/>
        <p:txBody>
          <a:bodyPr/>
          <a:lstStyle/>
          <a:p>
            <a:r>
              <a:rPr lang="nl-BE" dirty="0"/>
              <a:t>Recht op ondersteuning</a:t>
            </a:r>
          </a:p>
        </p:txBody>
      </p:sp>
      <p:sp>
        <p:nvSpPr>
          <p:cNvPr id="3" name="Tijdelijke aanduiding voor inhoud 2">
            <a:extLst>
              <a:ext uri="{FF2B5EF4-FFF2-40B4-BE49-F238E27FC236}">
                <a16:creationId xmlns:a16="http://schemas.microsoft.com/office/drawing/2014/main" id="{C56CCCCE-B7CB-44D8-9866-6893CA13D3F1}"/>
              </a:ext>
            </a:extLst>
          </p:cNvPr>
          <p:cNvSpPr>
            <a:spLocks noGrp="1"/>
          </p:cNvSpPr>
          <p:nvPr>
            <p:ph idx="1"/>
          </p:nvPr>
        </p:nvSpPr>
        <p:spPr>
          <a:xfrm>
            <a:off x="1676400" y="3651249"/>
            <a:ext cx="21031200" cy="9334499"/>
          </a:xfrm>
        </p:spPr>
        <p:txBody>
          <a:bodyPr>
            <a:normAutofit/>
          </a:bodyPr>
          <a:lstStyle/>
          <a:p>
            <a:r>
              <a:rPr lang="nl-BE" dirty="0"/>
              <a:t>Personen met een handicap als mensen met dezelfde rechten</a:t>
            </a:r>
          </a:p>
          <a:p>
            <a:r>
              <a:rPr lang="nl-BE" dirty="0"/>
              <a:t>Paradigmashift: van zorg naar ondersteuning</a:t>
            </a:r>
          </a:p>
          <a:p>
            <a:r>
              <a:rPr lang="nl-BE" dirty="0"/>
              <a:t>Ondersteuning op maat is een recht, geen gunst</a:t>
            </a:r>
          </a:p>
          <a:p>
            <a:r>
              <a:rPr lang="nl-BE" dirty="0"/>
              <a:t>Recht op ondersteuning realiseren veronderstelt verschillende stappen: </a:t>
            </a:r>
          </a:p>
          <a:p>
            <a:pPr lvl="1"/>
            <a:r>
              <a:rPr lang="nl-BE" dirty="0"/>
              <a:t>Correcte inschatting ondersteuningsnood </a:t>
            </a:r>
          </a:p>
          <a:p>
            <a:pPr lvl="1"/>
            <a:r>
              <a:rPr lang="nl-BE" dirty="0"/>
              <a:t>terbeschikkingstelling voldoende budget</a:t>
            </a:r>
          </a:p>
          <a:p>
            <a:pPr lvl="1"/>
            <a:r>
              <a:rPr lang="nl-BE" dirty="0"/>
              <a:t>Faciliteren dat je vlot jouw ondersteuning kan regelen</a:t>
            </a:r>
          </a:p>
          <a:p>
            <a:r>
              <a:rPr lang="nl-BE" dirty="0"/>
              <a:t>Ondersteuning is een middel om andere rechten te realiseren, kansen te benutten en te bouwen aan een inclusieve samenleving</a:t>
            </a:r>
          </a:p>
        </p:txBody>
      </p:sp>
    </p:spTree>
    <p:extLst>
      <p:ext uri="{BB962C8B-B14F-4D97-AF65-F5344CB8AC3E}">
        <p14:creationId xmlns:p14="http://schemas.microsoft.com/office/powerpoint/2010/main" val="2263647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 y="0"/>
            <a:ext cx="24377904"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8334542" cy="13716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34" name="Rectangle 1">
            <a:extLst>
              <a:ext uri="{FF2B5EF4-FFF2-40B4-BE49-F238E27FC236}">
                <a16:creationId xmlns:a16="http://schemas.microsoft.com/office/drawing/2014/main" id="{E11EC6A3-169C-41FB-8533-58DFC8748AE9}"/>
              </a:ext>
            </a:extLst>
          </p:cNvPr>
          <p:cNvSpPr>
            <a:spLocks noGrp="1" noChangeArrowheads="1"/>
          </p:cNvSpPr>
          <p:nvPr>
            <p:ph type="title"/>
          </p:nvPr>
        </p:nvSpPr>
        <p:spPr>
          <a:xfrm>
            <a:off x="405373" y="2396837"/>
            <a:ext cx="8076636" cy="8922326"/>
          </a:xfrm>
        </p:spPr>
        <p:txBody>
          <a:bodyPr>
            <a:normAutofit/>
          </a:bodyPr>
          <a:lstStyle/>
          <a:p>
            <a:pPr>
              <a:tabLst>
                <a:tab pos="0" algn="l"/>
                <a:tab pos="895350" algn="l"/>
                <a:tab pos="1793876" algn="l"/>
                <a:tab pos="2692400" algn="l"/>
                <a:tab pos="3590926" algn="l"/>
                <a:tab pos="4489450" algn="l"/>
                <a:tab pos="5387976" algn="l"/>
                <a:tab pos="6286500" algn="l"/>
                <a:tab pos="7185026" algn="l"/>
                <a:tab pos="8083550" algn="l"/>
                <a:tab pos="8982076" algn="l"/>
                <a:tab pos="9880600" algn="l"/>
                <a:tab pos="10779126" algn="l"/>
                <a:tab pos="11677650" algn="l"/>
                <a:tab pos="12576176" algn="l"/>
                <a:tab pos="13474700" algn="l"/>
                <a:tab pos="14373226" algn="l"/>
                <a:tab pos="15271750" algn="l"/>
                <a:tab pos="16170276" algn="l"/>
                <a:tab pos="17068800" algn="l"/>
                <a:tab pos="17967326" algn="l"/>
              </a:tabLst>
            </a:pPr>
            <a:r>
              <a:rPr lang="nl-BE" altLang="nl-BE" b="1" dirty="0">
                <a:solidFill>
                  <a:srgbClr val="FFFFFF"/>
                </a:solidFill>
                <a:latin typeface="Comic Sans MS" panose="030F0702030302020204" pitchFamily="66" charset="0"/>
              </a:rPr>
              <a:t>Rechtenkaders</a:t>
            </a:r>
          </a:p>
        </p:txBody>
      </p:sp>
      <p:sp>
        <p:nvSpPr>
          <p:cNvPr id="76" name="Arc 7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5100804" y="4910958"/>
            <a:ext cx="8166866" cy="8166866"/>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4035" name="Rectangle 2">
            <a:extLst>
              <a:ext uri="{FF2B5EF4-FFF2-40B4-BE49-F238E27FC236}">
                <a16:creationId xmlns:a16="http://schemas.microsoft.com/office/drawing/2014/main" id="{2EEC4DF1-546A-49E8-88A8-D640B2CC966F}"/>
              </a:ext>
            </a:extLst>
          </p:cNvPr>
          <p:cNvSpPr>
            <a:spLocks noGrp="1" noChangeArrowheads="1"/>
          </p:cNvSpPr>
          <p:nvPr>
            <p:ph idx="1"/>
          </p:nvPr>
        </p:nvSpPr>
        <p:spPr>
          <a:xfrm>
            <a:off x="9283196" y="275491"/>
            <a:ext cx="14574331" cy="12920109"/>
          </a:xfrm>
        </p:spPr>
        <p:txBody>
          <a:bodyPr anchor="ctr">
            <a:normAutofit fontScale="92500" lnSpcReduction="10000"/>
          </a:bodyPr>
          <a:lstStyle/>
          <a:p>
            <a:pPr>
              <a:tabLst>
                <a:tab pos="685800" algn="l"/>
                <a:tab pos="895350" algn="l"/>
                <a:tab pos="1793876" algn="l"/>
                <a:tab pos="2692400" algn="l"/>
                <a:tab pos="3590926" algn="l"/>
                <a:tab pos="4489450" algn="l"/>
                <a:tab pos="5387976" algn="l"/>
                <a:tab pos="6286500" algn="l"/>
                <a:tab pos="7185026" algn="l"/>
                <a:tab pos="8083550" algn="l"/>
                <a:tab pos="8982076" algn="l"/>
                <a:tab pos="9880600" algn="l"/>
                <a:tab pos="10779126" algn="l"/>
                <a:tab pos="11677650" algn="l"/>
                <a:tab pos="12576176" algn="l"/>
                <a:tab pos="13474700" algn="l"/>
                <a:tab pos="14373226" algn="l"/>
                <a:tab pos="15271750" algn="l"/>
                <a:tab pos="16170276" algn="l"/>
                <a:tab pos="17068800" algn="l"/>
                <a:tab pos="17967326" algn="l"/>
              </a:tabLst>
            </a:pPr>
            <a:endParaRPr lang="nl-BE" altLang="nl-BE" dirty="0">
              <a:latin typeface="Comic Sans MS" panose="030F0702030302020204" pitchFamily="66" charset="0"/>
            </a:endParaRPr>
          </a:p>
          <a:p>
            <a:pPr marL="0" indent="0">
              <a:buNone/>
              <a:tabLst>
                <a:tab pos="685800" algn="l"/>
                <a:tab pos="895350" algn="l"/>
                <a:tab pos="1793876" algn="l"/>
                <a:tab pos="2692400" algn="l"/>
                <a:tab pos="3590926" algn="l"/>
                <a:tab pos="4489450" algn="l"/>
                <a:tab pos="5387976" algn="l"/>
                <a:tab pos="6286500" algn="l"/>
                <a:tab pos="7185026" algn="l"/>
                <a:tab pos="8083550" algn="l"/>
                <a:tab pos="8982076" algn="l"/>
                <a:tab pos="9880600" algn="l"/>
                <a:tab pos="10779126" algn="l"/>
                <a:tab pos="11677650" algn="l"/>
                <a:tab pos="12576176" algn="l"/>
                <a:tab pos="13474700" algn="l"/>
                <a:tab pos="14373226" algn="l"/>
                <a:tab pos="15271750" algn="l"/>
                <a:tab pos="16170276" algn="l"/>
                <a:tab pos="17068800" algn="l"/>
                <a:tab pos="17967326" algn="l"/>
              </a:tabLst>
            </a:pPr>
            <a:endParaRPr lang="nl-BE" sz="8800" dirty="0">
              <a:latin typeface="Calibri" panose="020F0502020204030204" pitchFamily="34" charset="0"/>
              <a:ea typeface="Calibri" panose="020F0502020204030204" pitchFamily="34" charset="0"/>
              <a:cs typeface="Times New Roman" panose="02020603050405020304" pitchFamily="18" charset="0"/>
            </a:endParaRPr>
          </a:p>
          <a:p>
            <a:pPr marL="0" indent="0">
              <a:buNone/>
              <a:tabLst>
                <a:tab pos="685800" algn="l"/>
                <a:tab pos="895350" algn="l"/>
                <a:tab pos="1793876" algn="l"/>
                <a:tab pos="2692400" algn="l"/>
                <a:tab pos="3590926" algn="l"/>
                <a:tab pos="4489450" algn="l"/>
                <a:tab pos="5387976" algn="l"/>
                <a:tab pos="6286500" algn="l"/>
                <a:tab pos="7185026" algn="l"/>
                <a:tab pos="8083550" algn="l"/>
                <a:tab pos="8982076" algn="l"/>
                <a:tab pos="9880600" algn="l"/>
                <a:tab pos="10779126" algn="l"/>
                <a:tab pos="11677650" algn="l"/>
                <a:tab pos="12576176" algn="l"/>
                <a:tab pos="13474700" algn="l"/>
                <a:tab pos="14373226" algn="l"/>
                <a:tab pos="15271750" algn="l"/>
                <a:tab pos="16170276" algn="l"/>
                <a:tab pos="17068800" algn="l"/>
                <a:tab pos="17967326" algn="l"/>
              </a:tabLst>
            </a:pPr>
            <a:endParaRPr lang="nl-BE" sz="8800" dirty="0">
              <a:latin typeface="Calibri" panose="020F0502020204030204" pitchFamily="34" charset="0"/>
              <a:ea typeface="Calibri" panose="020F0502020204030204" pitchFamily="34" charset="0"/>
              <a:cs typeface="Times New Roman" panose="02020603050405020304" pitchFamily="18" charset="0"/>
            </a:endParaRPr>
          </a:p>
          <a:p>
            <a:pPr marL="0" indent="0">
              <a:buNone/>
              <a:tabLst>
                <a:tab pos="685800" algn="l"/>
                <a:tab pos="895350" algn="l"/>
                <a:tab pos="1793876" algn="l"/>
                <a:tab pos="2692400" algn="l"/>
                <a:tab pos="3590926" algn="l"/>
                <a:tab pos="4489450" algn="l"/>
                <a:tab pos="5387976" algn="l"/>
                <a:tab pos="6286500" algn="l"/>
                <a:tab pos="7185026" algn="l"/>
                <a:tab pos="8083550" algn="l"/>
                <a:tab pos="8982076" algn="l"/>
                <a:tab pos="9880600" algn="l"/>
                <a:tab pos="10779126" algn="l"/>
                <a:tab pos="11677650" algn="l"/>
                <a:tab pos="12576176" algn="l"/>
                <a:tab pos="13474700" algn="l"/>
                <a:tab pos="14373226" algn="l"/>
                <a:tab pos="15271750" algn="l"/>
                <a:tab pos="16170276" algn="l"/>
                <a:tab pos="17068800" algn="l"/>
                <a:tab pos="17967326" algn="l"/>
              </a:tabLst>
            </a:pPr>
            <a:endParaRPr lang="nl-BE" sz="8800" dirty="0">
              <a:latin typeface="Calibri" panose="020F0502020204030204" pitchFamily="34" charset="0"/>
              <a:ea typeface="Calibri" panose="020F0502020204030204" pitchFamily="34" charset="0"/>
              <a:cs typeface="Times New Roman" panose="02020603050405020304" pitchFamily="18" charset="0"/>
            </a:endParaRPr>
          </a:p>
          <a:p>
            <a:pPr marL="0" indent="0">
              <a:buNone/>
              <a:tabLst>
                <a:tab pos="685800" algn="l"/>
                <a:tab pos="895350" algn="l"/>
                <a:tab pos="1793876" algn="l"/>
                <a:tab pos="2692400" algn="l"/>
                <a:tab pos="3590926" algn="l"/>
                <a:tab pos="4489450" algn="l"/>
                <a:tab pos="5387976" algn="l"/>
                <a:tab pos="6286500" algn="l"/>
                <a:tab pos="7185026" algn="l"/>
                <a:tab pos="8083550" algn="l"/>
                <a:tab pos="8982076" algn="l"/>
                <a:tab pos="9880600" algn="l"/>
                <a:tab pos="10779126" algn="l"/>
                <a:tab pos="11677650" algn="l"/>
                <a:tab pos="12576176" algn="l"/>
                <a:tab pos="13474700" algn="l"/>
                <a:tab pos="14373226" algn="l"/>
                <a:tab pos="15271750" algn="l"/>
                <a:tab pos="16170276" algn="l"/>
                <a:tab pos="17068800" algn="l"/>
                <a:tab pos="17967326" algn="l"/>
              </a:tabLst>
            </a:pPr>
            <a:r>
              <a:rPr lang="nl-BE" sz="8800" dirty="0">
                <a:latin typeface="Calibri" panose="020F0502020204030204" pitchFamily="34" charset="0"/>
                <a:ea typeface="Calibri" panose="020F0502020204030204" pitchFamily="34" charset="0"/>
                <a:cs typeface="Times New Roman" panose="02020603050405020304" pitchFamily="18" charset="0"/>
              </a:rPr>
              <a:t>Universele Verklaring van de Rechten van de Mens</a:t>
            </a:r>
          </a:p>
          <a:p>
            <a:pPr marL="0" indent="0">
              <a:buNone/>
              <a:tabLst>
                <a:tab pos="685800" algn="l"/>
                <a:tab pos="895350" algn="l"/>
                <a:tab pos="1793876" algn="l"/>
                <a:tab pos="2692400" algn="l"/>
                <a:tab pos="3590926" algn="l"/>
                <a:tab pos="4489450" algn="l"/>
                <a:tab pos="5387976" algn="l"/>
                <a:tab pos="6286500" algn="l"/>
                <a:tab pos="7185026" algn="l"/>
                <a:tab pos="8083550" algn="l"/>
                <a:tab pos="8982076" algn="l"/>
                <a:tab pos="9880600" algn="l"/>
                <a:tab pos="10779126" algn="l"/>
                <a:tab pos="11677650" algn="l"/>
                <a:tab pos="12576176" algn="l"/>
                <a:tab pos="13474700" algn="l"/>
                <a:tab pos="14373226" algn="l"/>
                <a:tab pos="15271750" algn="l"/>
                <a:tab pos="16170276" algn="l"/>
                <a:tab pos="17068800" algn="l"/>
                <a:tab pos="17967326" algn="l"/>
              </a:tabLst>
            </a:pPr>
            <a:endParaRPr lang="nl-BE" sz="8800" dirty="0">
              <a:latin typeface="Calibri" panose="020F0502020204030204" pitchFamily="34" charset="0"/>
              <a:ea typeface="Calibri" panose="020F0502020204030204" pitchFamily="34" charset="0"/>
              <a:cs typeface="Times New Roman" panose="02020603050405020304" pitchFamily="18" charset="0"/>
            </a:endParaRPr>
          </a:p>
          <a:p>
            <a:pPr marL="0" indent="0">
              <a:buNone/>
              <a:tabLst>
                <a:tab pos="685800" algn="l"/>
                <a:tab pos="895350" algn="l"/>
                <a:tab pos="1793876" algn="l"/>
                <a:tab pos="2692400" algn="l"/>
                <a:tab pos="3590926" algn="l"/>
                <a:tab pos="4489450" algn="l"/>
                <a:tab pos="5387976" algn="l"/>
                <a:tab pos="6286500" algn="l"/>
                <a:tab pos="7185026" algn="l"/>
                <a:tab pos="8083550" algn="l"/>
                <a:tab pos="8982076" algn="l"/>
                <a:tab pos="9880600" algn="l"/>
                <a:tab pos="10779126" algn="l"/>
                <a:tab pos="11677650" algn="l"/>
                <a:tab pos="12576176" algn="l"/>
                <a:tab pos="13474700" algn="l"/>
                <a:tab pos="14373226" algn="l"/>
                <a:tab pos="15271750" algn="l"/>
                <a:tab pos="16170276" algn="l"/>
                <a:tab pos="17068800" algn="l"/>
                <a:tab pos="17967326" algn="l"/>
              </a:tabLst>
            </a:pPr>
            <a:r>
              <a:rPr lang="nl-BE" sz="8800" dirty="0">
                <a:latin typeface="Calibri" panose="020F0502020204030204" pitchFamily="34" charset="0"/>
                <a:ea typeface="Calibri" panose="020F0502020204030204" pitchFamily="34" charset="0"/>
                <a:cs typeface="Times New Roman" panose="02020603050405020304" pitchFamily="18" charset="0"/>
              </a:rPr>
              <a:t>VN-Verdrag inzake de Rechten van Personen met een Handicap</a:t>
            </a:r>
          </a:p>
          <a:p>
            <a:pPr marL="0" indent="0">
              <a:buNone/>
              <a:tabLst>
                <a:tab pos="685800" algn="l"/>
                <a:tab pos="895350" algn="l"/>
                <a:tab pos="1793876" algn="l"/>
                <a:tab pos="2692400" algn="l"/>
                <a:tab pos="3590926" algn="l"/>
                <a:tab pos="4489450" algn="l"/>
                <a:tab pos="5387976" algn="l"/>
                <a:tab pos="6286500" algn="l"/>
                <a:tab pos="7185026" algn="l"/>
                <a:tab pos="8083550" algn="l"/>
                <a:tab pos="8982076" algn="l"/>
                <a:tab pos="9880600" algn="l"/>
                <a:tab pos="10779126" algn="l"/>
                <a:tab pos="11677650" algn="l"/>
                <a:tab pos="12576176" algn="l"/>
                <a:tab pos="13474700" algn="l"/>
                <a:tab pos="14373226" algn="l"/>
                <a:tab pos="15271750" algn="l"/>
                <a:tab pos="16170276" algn="l"/>
                <a:tab pos="17068800" algn="l"/>
                <a:tab pos="17967326" algn="l"/>
              </a:tabLst>
            </a:pPr>
            <a:endParaRPr lang="nl-BE" sz="8800" dirty="0">
              <a:latin typeface="Calibri" panose="020F0502020204030204" pitchFamily="34" charset="0"/>
              <a:ea typeface="Calibri" panose="020F0502020204030204" pitchFamily="34" charset="0"/>
              <a:cs typeface="Times New Roman" panose="02020603050405020304" pitchFamily="18" charset="0"/>
            </a:endParaRPr>
          </a:p>
          <a:p>
            <a:pPr marL="0" indent="0">
              <a:buNone/>
              <a:tabLst>
                <a:tab pos="685800" algn="l"/>
                <a:tab pos="895350" algn="l"/>
                <a:tab pos="1793876" algn="l"/>
                <a:tab pos="2692400" algn="l"/>
                <a:tab pos="3590926" algn="l"/>
                <a:tab pos="4489450" algn="l"/>
                <a:tab pos="5387976" algn="l"/>
                <a:tab pos="6286500" algn="l"/>
                <a:tab pos="7185026" algn="l"/>
                <a:tab pos="8083550" algn="l"/>
                <a:tab pos="8982076" algn="l"/>
                <a:tab pos="9880600" algn="l"/>
                <a:tab pos="10779126" algn="l"/>
                <a:tab pos="11677650" algn="l"/>
                <a:tab pos="12576176" algn="l"/>
                <a:tab pos="13474700" algn="l"/>
                <a:tab pos="14373226" algn="l"/>
                <a:tab pos="15271750" algn="l"/>
                <a:tab pos="16170276" algn="l"/>
                <a:tab pos="17068800" algn="l"/>
                <a:tab pos="17967326" algn="l"/>
              </a:tabLst>
            </a:pPr>
            <a:r>
              <a:rPr lang="nl-BE" sz="8800" dirty="0">
                <a:latin typeface="Calibri" panose="020F0502020204030204" pitchFamily="34" charset="0"/>
                <a:ea typeface="Calibri" panose="020F0502020204030204" pitchFamily="34" charset="0"/>
                <a:cs typeface="Times New Roman" panose="02020603050405020304" pitchFamily="18" charset="0"/>
              </a:rPr>
              <a:t>Kinderrechtenverdrag</a:t>
            </a:r>
          </a:p>
          <a:p>
            <a:pPr>
              <a:tabLst>
                <a:tab pos="685800" algn="l"/>
                <a:tab pos="895350" algn="l"/>
                <a:tab pos="1793876" algn="l"/>
                <a:tab pos="2692400" algn="l"/>
                <a:tab pos="3590926" algn="l"/>
                <a:tab pos="4489450" algn="l"/>
                <a:tab pos="5387976" algn="l"/>
                <a:tab pos="6286500" algn="l"/>
                <a:tab pos="7185026" algn="l"/>
                <a:tab pos="8083550" algn="l"/>
                <a:tab pos="8982076" algn="l"/>
                <a:tab pos="9880600" algn="l"/>
                <a:tab pos="10779126" algn="l"/>
                <a:tab pos="11677650" algn="l"/>
                <a:tab pos="12576176" algn="l"/>
                <a:tab pos="13474700" algn="l"/>
                <a:tab pos="14373226" algn="l"/>
                <a:tab pos="15271750" algn="l"/>
                <a:tab pos="16170276" algn="l"/>
                <a:tab pos="17068800" algn="l"/>
                <a:tab pos="17967326" algn="l"/>
              </a:tabLst>
            </a:pPr>
            <a:endParaRPr lang="nl-BE" sz="8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tabLst>
                <a:tab pos="685800" algn="l"/>
                <a:tab pos="895350" algn="l"/>
                <a:tab pos="1793876" algn="l"/>
                <a:tab pos="2692400" algn="l"/>
                <a:tab pos="3590926" algn="l"/>
                <a:tab pos="4489450" algn="l"/>
                <a:tab pos="5387976" algn="l"/>
                <a:tab pos="6286500" algn="l"/>
                <a:tab pos="7185026" algn="l"/>
                <a:tab pos="8083550" algn="l"/>
                <a:tab pos="8982076" algn="l"/>
                <a:tab pos="9880600" algn="l"/>
                <a:tab pos="10779126" algn="l"/>
                <a:tab pos="11677650" algn="l"/>
                <a:tab pos="12576176" algn="l"/>
                <a:tab pos="13474700" algn="l"/>
                <a:tab pos="14373226" algn="l"/>
                <a:tab pos="15271750" algn="l"/>
                <a:tab pos="16170276" algn="l"/>
                <a:tab pos="17068800" algn="l"/>
                <a:tab pos="17967326" algn="l"/>
              </a:tabLst>
            </a:pPr>
            <a:endParaRPr lang="nl-BE" sz="8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tabLst>
                <a:tab pos="685800" algn="l"/>
                <a:tab pos="895350" algn="l"/>
                <a:tab pos="1793876" algn="l"/>
                <a:tab pos="2692400" algn="l"/>
                <a:tab pos="3590926" algn="l"/>
                <a:tab pos="4489450" algn="l"/>
                <a:tab pos="5387976" algn="l"/>
                <a:tab pos="6286500" algn="l"/>
                <a:tab pos="7185026" algn="l"/>
                <a:tab pos="8083550" algn="l"/>
                <a:tab pos="8982076" algn="l"/>
                <a:tab pos="9880600" algn="l"/>
                <a:tab pos="10779126" algn="l"/>
                <a:tab pos="11677650" algn="l"/>
                <a:tab pos="12576176" algn="l"/>
                <a:tab pos="13474700" algn="l"/>
                <a:tab pos="14373226" algn="l"/>
                <a:tab pos="15271750" algn="l"/>
                <a:tab pos="16170276" algn="l"/>
                <a:tab pos="17068800" algn="l"/>
                <a:tab pos="17967326" algn="l"/>
              </a:tabLst>
            </a:pPr>
            <a:endParaRPr lang="nl-BE" sz="7200" dirty="0">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endParaRPr>
          </a:p>
          <a:p>
            <a:pPr marL="0" indent="0">
              <a:buNone/>
              <a:tabLst>
                <a:tab pos="685800" algn="l"/>
                <a:tab pos="895350" algn="l"/>
                <a:tab pos="1793876" algn="l"/>
                <a:tab pos="2692400" algn="l"/>
                <a:tab pos="3590926" algn="l"/>
                <a:tab pos="4489450" algn="l"/>
                <a:tab pos="5387976" algn="l"/>
                <a:tab pos="6286500" algn="l"/>
                <a:tab pos="7185026" algn="l"/>
                <a:tab pos="8083550" algn="l"/>
                <a:tab pos="8982076" algn="l"/>
                <a:tab pos="9880600" algn="l"/>
                <a:tab pos="10779126" algn="l"/>
                <a:tab pos="11677650" algn="l"/>
                <a:tab pos="12576176" algn="l"/>
                <a:tab pos="13474700" algn="l"/>
                <a:tab pos="14373226" algn="l"/>
                <a:tab pos="15271750" algn="l"/>
                <a:tab pos="16170276" algn="l"/>
                <a:tab pos="17068800" algn="l"/>
                <a:tab pos="17967326" algn="l"/>
              </a:tabLst>
            </a:pPr>
            <a:endParaRPr lang="nl-BE" altLang="nl-BE" sz="7200" dirty="0">
              <a:latin typeface="Verdana" panose="020B0604030504040204" pitchFamily="34" charset="0"/>
              <a:ea typeface="Verdana" panose="020B0604030504040204" pitchFamily="34" charset="0"/>
            </a:endParaRPr>
          </a:p>
          <a:p>
            <a:pPr marL="0" indent="0">
              <a:lnSpc>
                <a:spcPct val="107000"/>
              </a:lnSpc>
              <a:spcAft>
                <a:spcPts val="800"/>
              </a:spcAft>
              <a:buNone/>
            </a:pPr>
            <a:endParaRPr lang="nl-BE" sz="6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tabLst>
                <a:tab pos="685800" algn="l"/>
                <a:tab pos="895350" algn="l"/>
                <a:tab pos="1793876" algn="l"/>
                <a:tab pos="2692400" algn="l"/>
                <a:tab pos="3590926" algn="l"/>
                <a:tab pos="4489450" algn="l"/>
                <a:tab pos="5387976" algn="l"/>
                <a:tab pos="6286500" algn="l"/>
                <a:tab pos="7185026" algn="l"/>
                <a:tab pos="8083550" algn="l"/>
                <a:tab pos="8982076" algn="l"/>
                <a:tab pos="9880600" algn="l"/>
                <a:tab pos="10779126" algn="l"/>
                <a:tab pos="11677650" algn="l"/>
                <a:tab pos="12576176" algn="l"/>
                <a:tab pos="13474700" algn="l"/>
                <a:tab pos="14373226" algn="l"/>
                <a:tab pos="15271750" algn="l"/>
                <a:tab pos="16170276" algn="l"/>
                <a:tab pos="17068800" algn="l"/>
                <a:tab pos="17967326" algn="l"/>
              </a:tabLst>
            </a:pPr>
            <a:endParaRPr lang="nl-BE" altLang="nl-BE" dirty="0">
              <a:latin typeface="Comic Sans MS" panose="030F0702030302020204" pitchFamily="66" charset="0"/>
            </a:endParaRPr>
          </a:p>
          <a:p>
            <a:pPr>
              <a:tabLst>
                <a:tab pos="685800" algn="l"/>
                <a:tab pos="895350" algn="l"/>
                <a:tab pos="1793876" algn="l"/>
                <a:tab pos="2692400" algn="l"/>
                <a:tab pos="3590926" algn="l"/>
                <a:tab pos="4489450" algn="l"/>
                <a:tab pos="5387976" algn="l"/>
                <a:tab pos="6286500" algn="l"/>
                <a:tab pos="7185026" algn="l"/>
                <a:tab pos="8083550" algn="l"/>
                <a:tab pos="8982076" algn="l"/>
                <a:tab pos="9880600" algn="l"/>
                <a:tab pos="10779126" algn="l"/>
                <a:tab pos="11677650" algn="l"/>
                <a:tab pos="12576176" algn="l"/>
                <a:tab pos="13474700" algn="l"/>
                <a:tab pos="14373226" algn="l"/>
                <a:tab pos="15271750" algn="l"/>
                <a:tab pos="16170276" algn="l"/>
                <a:tab pos="17068800" algn="l"/>
                <a:tab pos="17967326" algn="l"/>
              </a:tabLst>
            </a:pPr>
            <a:endParaRPr lang="nl-BE" altLang="nl-BE" dirty="0">
              <a:latin typeface="Comic Sans MS" panose="030F0702030302020204" pitchFamily="66" charset="0"/>
            </a:endParaRPr>
          </a:p>
          <a:p>
            <a:pPr>
              <a:tabLst>
                <a:tab pos="685800" algn="l"/>
                <a:tab pos="895350" algn="l"/>
                <a:tab pos="1793876" algn="l"/>
                <a:tab pos="2692400" algn="l"/>
                <a:tab pos="3590926" algn="l"/>
                <a:tab pos="4489450" algn="l"/>
                <a:tab pos="5387976" algn="l"/>
                <a:tab pos="6286500" algn="l"/>
                <a:tab pos="7185026" algn="l"/>
                <a:tab pos="8083550" algn="l"/>
                <a:tab pos="8982076" algn="l"/>
                <a:tab pos="9880600" algn="l"/>
                <a:tab pos="10779126" algn="l"/>
                <a:tab pos="11677650" algn="l"/>
                <a:tab pos="12576176" algn="l"/>
                <a:tab pos="13474700" algn="l"/>
                <a:tab pos="14373226" algn="l"/>
                <a:tab pos="15271750" algn="l"/>
                <a:tab pos="16170276" algn="l"/>
                <a:tab pos="17068800" algn="l"/>
                <a:tab pos="17967326" algn="l"/>
              </a:tabLst>
            </a:pPr>
            <a:endParaRPr lang="nl-BE" altLang="nl-BE" dirty="0">
              <a:latin typeface="Comic Sans MS" panose="030F0702030302020204" pitchFamily="66" charset="0"/>
            </a:endParaRPr>
          </a:p>
        </p:txBody>
      </p:sp>
      <p:pic>
        <p:nvPicPr>
          <p:cNvPr id="7" name="Afbeelding 6" descr="Afbeelding met tekst, teken&#10;&#10;Automatisch gegenereerde beschrijving">
            <a:extLst>
              <a:ext uri="{FF2B5EF4-FFF2-40B4-BE49-F238E27FC236}">
                <a16:creationId xmlns:a16="http://schemas.microsoft.com/office/drawing/2014/main" id="{D8CDBE36-A841-48A2-8157-2A30BFF870F8}"/>
              </a:ext>
            </a:extLst>
          </p:cNvPr>
          <p:cNvPicPr>
            <a:picLocks noChangeAspect="1"/>
          </p:cNvPicPr>
          <p:nvPr/>
        </p:nvPicPr>
        <p:blipFill>
          <a:blip r:embed="rId4"/>
          <a:stretch>
            <a:fillRect/>
          </a:stretch>
        </p:blipFill>
        <p:spPr>
          <a:xfrm>
            <a:off x="9199347" y="10336098"/>
            <a:ext cx="5311600" cy="196613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Tree>
    <p:extLst>
      <p:ext uri="{BB962C8B-B14F-4D97-AF65-F5344CB8AC3E}">
        <p14:creationId xmlns:p14="http://schemas.microsoft.com/office/powerpoint/2010/main" val="344108879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 y="0"/>
            <a:ext cx="24377904"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8334542" cy="13716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34" name="Rectangle 1">
            <a:extLst>
              <a:ext uri="{FF2B5EF4-FFF2-40B4-BE49-F238E27FC236}">
                <a16:creationId xmlns:a16="http://schemas.microsoft.com/office/drawing/2014/main" id="{E11EC6A3-169C-41FB-8533-58DFC8748AE9}"/>
              </a:ext>
            </a:extLst>
          </p:cNvPr>
          <p:cNvSpPr>
            <a:spLocks noGrp="1" noChangeArrowheads="1"/>
          </p:cNvSpPr>
          <p:nvPr>
            <p:ph type="title"/>
          </p:nvPr>
        </p:nvSpPr>
        <p:spPr>
          <a:xfrm>
            <a:off x="257908" y="2307144"/>
            <a:ext cx="8254112" cy="8922326"/>
          </a:xfrm>
        </p:spPr>
        <p:txBody>
          <a:bodyPr>
            <a:normAutofit/>
          </a:bodyPr>
          <a:lstStyle/>
          <a:p>
            <a:pPr>
              <a:tabLst>
                <a:tab pos="0" algn="l"/>
                <a:tab pos="895350" algn="l"/>
                <a:tab pos="1793876" algn="l"/>
                <a:tab pos="2692400" algn="l"/>
                <a:tab pos="3590926" algn="l"/>
                <a:tab pos="4489450" algn="l"/>
                <a:tab pos="5387976" algn="l"/>
                <a:tab pos="6286500" algn="l"/>
                <a:tab pos="7185026" algn="l"/>
                <a:tab pos="8083550" algn="l"/>
                <a:tab pos="8982076" algn="l"/>
                <a:tab pos="9880600" algn="l"/>
                <a:tab pos="10779126" algn="l"/>
                <a:tab pos="11677650" algn="l"/>
                <a:tab pos="12576176" algn="l"/>
                <a:tab pos="13474700" algn="l"/>
                <a:tab pos="14373226" algn="l"/>
                <a:tab pos="15271750" algn="l"/>
                <a:tab pos="16170276" algn="l"/>
                <a:tab pos="17068800" algn="l"/>
                <a:tab pos="17967326" algn="l"/>
              </a:tabLst>
            </a:pPr>
            <a:r>
              <a:rPr lang="nl-BE" altLang="nl-BE" b="1" dirty="0">
                <a:solidFill>
                  <a:srgbClr val="FFFFFF"/>
                </a:solidFill>
                <a:latin typeface="Comic Sans MS" panose="030F0702030302020204" pitchFamily="66" charset="0"/>
              </a:rPr>
              <a:t>Rechtenkaders</a:t>
            </a:r>
          </a:p>
        </p:txBody>
      </p:sp>
      <p:sp>
        <p:nvSpPr>
          <p:cNvPr id="76" name="Arc 7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5100804" y="4910958"/>
            <a:ext cx="8166866" cy="8166866"/>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4035" name="Rectangle 2">
            <a:extLst>
              <a:ext uri="{FF2B5EF4-FFF2-40B4-BE49-F238E27FC236}">
                <a16:creationId xmlns:a16="http://schemas.microsoft.com/office/drawing/2014/main" id="{2EEC4DF1-546A-49E8-88A8-D640B2CC966F}"/>
              </a:ext>
            </a:extLst>
          </p:cNvPr>
          <p:cNvSpPr>
            <a:spLocks noGrp="1" noChangeArrowheads="1"/>
          </p:cNvSpPr>
          <p:nvPr>
            <p:ph idx="1"/>
          </p:nvPr>
        </p:nvSpPr>
        <p:spPr>
          <a:xfrm>
            <a:off x="8769928" y="275491"/>
            <a:ext cx="15356164" cy="12802333"/>
          </a:xfrm>
        </p:spPr>
        <p:txBody>
          <a:bodyPr anchor="ctr">
            <a:normAutofit/>
          </a:bodyPr>
          <a:lstStyle/>
          <a:p>
            <a:pPr marL="0" indent="0">
              <a:buNone/>
              <a:tabLst>
                <a:tab pos="685800" algn="l"/>
                <a:tab pos="895350" algn="l"/>
                <a:tab pos="1793876" algn="l"/>
                <a:tab pos="2692400" algn="l"/>
                <a:tab pos="3590926" algn="l"/>
                <a:tab pos="4489450" algn="l"/>
                <a:tab pos="5387976" algn="l"/>
                <a:tab pos="6286500" algn="l"/>
                <a:tab pos="7185026" algn="l"/>
                <a:tab pos="8083550" algn="l"/>
                <a:tab pos="8982076" algn="l"/>
                <a:tab pos="9880600" algn="l"/>
                <a:tab pos="10779126" algn="l"/>
                <a:tab pos="11677650" algn="l"/>
                <a:tab pos="12576176" algn="l"/>
                <a:tab pos="13474700" algn="l"/>
                <a:tab pos="14373226" algn="l"/>
                <a:tab pos="15271750" algn="l"/>
                <a:tab pos="16170276" algn="l"/>
                <a:tab pos="17068800" algn="l"/>
                <a:tab pos="17967326" algn="l"/>
              </a:tabLst>
            </a:pPr>
            <a:endParaRPr lang="nl-BE" altLang="nl-BE" dirty="0">
              <a:latin typeface="Comic Sans MS" panose="030F0702030302020204" pitchFamily="66" charset="0"/>
            </a:endParaRPr>
          </a:p>
          <a:p>
            <a:pPr marL="0" indent="0">
              <a:buNone/>
              <a:tabLst>
                <a:tab pos="685800" algn="l"/>
                <a:tab pos="895350" algn="l"/>
                <a:tab pos="1793876" algn="l"/>
                <a:tab pos="2692400" algn="l"/>
                <a:tab pos="3590926" algn="l"/>
                <a:tab pos="4489450" algn="l"/>
                <a:tab pos="5387976" algn="l"/>
                <a:tab pos="6286500" algn="l"/>
                <a:tab pos="7185026" algn="l"/>
                <a:tab pos="8083550" algn="l"/>
                <a:tab pos="8982076" algn="l"/>
                <a:tab pos="9880600" algn="l"/>
                <a:tab pos="10779126" algn="l"/>
                <a:tab pos="11677650" algn="l"/>
                <a:tab pos="12576176" algn="l"/>
                <a:tab pos="13474700" algn="l"/>
                <a:tab pos="14373226" algn="l"/>
                <a:tab pos="15271750" algn="l"/>
                <a:tab pos="16170276" algn="l"/>
                <a:tab pos="17068800" algn="l"/>
                <a:tab pos="17967326" algn="l"/>
              </a:tabLst>
            </a:pPr>
            <a:endParaRPr lang="nl-BE" altLang="nl-BE" dirty="0">
              <a:latin typeface="Comic Sans MS" panose="030F0702030302020204" pitchFamily="66" charset="0"/>
            </a:endParaRPr>
          </a:p>
          <a:p>
            <a:pPr marL="0" indent="0">
              <a:buNone/>
              <a:tabLst>
                <a:tab pos="685800" algn="l"/>
                <a:tab pos="895350" algn="l"/>
                <a:tab pos="1793876" algn="l"/>
                <a:tab pos="2692400" algn="l"/>
                <a:tab pos="3590926" algn="l"/>
                <a:tab pos="4489450" algn="l"/>
                <a:tab pos="5387976" algn="l"/>
                <a:tab pos="6286500" algn="l"/>
                <a:tab pos="7185026" algn="l"/>
                <a:tab pos="8083550" algn="l"/>
                <a:tab pos="8982076" algn="l"/>
                <a:tab pos="9880600" algn="l"/>
                <a:tab pos="10779126" algn="l"/>
                <a:tab pos="11677650" algn="l"/>
                <a:tab pos="12576176" algn="l"/>
                <a:tab pos="13474700" algn="l"/>
                <a:tab pos="14373226" algn="l"/>
                <a:tab pos="15271750" algn="l"/>
                <a:tab pos="16170276" algn="l"/>
                <a:tab pos="17068800" algn="l"/>
                <a:tab pos="17967326" algn="l"/>
              </a:tabLst>
            </a:pPr>
            <a:r>
              <a:rPr lang="nl-BE" altLang="nl-BE" dirty="0">
                <a:latin typeface="Comic Sans MS" panose="030F0702030302020204" pitchFamily="66" charset="0"/>
              </a:rPr>
              <a:t>Bezorgdheden en aanbevelingen VN-Comités IVRK en VRPH:</a:t>
            </a:r>
          </a:p>
          <a:p>
            <a:pPr marL="0" indent="0">
              <a:buNone/>
              <a:tabLst>
                <a:tab pos="685800" algn="l"/>
                <a:tab pos="895350" algn="l"/>
                <a:tab pos="1793876" algn="l"/>
                <a:tab pos="2692400" algn="l"/>
                <a:tab pos="3590926" algn="l"/>
                <a:tab pos="4489450" algn="l"/>
                <a:tab pos="5387976" algn="l"/>
                <a:tab pos="6286500" algn="l"/>
                <a:tab pos="7185026" algn="l"/>
                <a:tab pos="8083550" algn="l"/>
                <a:tab pos="8982076" algn="l"/>
                <a:tab pos="9880600" algn="l"/>
                <a:tab pos="10779126" algn="l"/>
                <a:tab pos="11677650" algn="l"/>
                <a:tab pos="12576176" algn="l"/>
                <a:tab pos="13474700" algn="l"/>
                <a:tab pos="14373226" algn="l"/>
                <a:tab pos="15271750" algn="l"/>
                <a:tab pos="16170276" algn="l"/>
                <a:tab pos="17068800" algn="l"/>
                <a:tab pos="17967326" algn="l"/>
              </a:tabLst>
            </a:pPr>
            <a:endParaRPr lang="nl-BE" altLang="nl-BE" dirty="0">
              <a:latin typeface="Comic Sans MS" panose="030F0702030302020204" pitchFamily="66" charset="0"/>
            </a:endParaRPr>
          </a:p>
          <a:p>
            <a:pPr>
              <a:tabLst>
                <a:tab pos="685800" algn="l"/>
                <a:tab pos="895350" algn="l"/>
                <a:tab pos="1793876" algn="l"/>
                <a:tab pos="2692400" algn="l"/>
                <a:tab pos="3590926" algn="l"/>
                <a:tab pos="4489450" algn="l"/>
                <a:tab pos="5387976" algn="l"/>
                <a:tab pos="6286500" algn="l"/>
                <a:tab pos="7185026" algn="l"/>
                <a:tab pos="8083550" algn="l"/>
                <a:tab pos="8982076" algn="l"/>
                <a:tab pos="9880600" algn="l"/>
                <a:tab pos="10779126" algn="l"/>
                <a:tab pos="11677650" algn="l"/>
                <a:tab pos="12576176" algn="l"/>
                <a:tab pos="13474700" algn="l"/>
                <a:tab pos="14373226" algn="l"/>
                <a:tab pos="15271750" algn="l"/>
                <a:tab pos="16170276" algn="l"/>
                <a:tab pos="17068800" algn="l"/>
                <a:tab pos="17967326" algn="l"/>
              </a:tabLst>
            </a:pPr>
            <a:r>
              <a:rPr lang="nl-BE" altLang="nl-BE" dirty="0">
                <a:latin typeface="Comic Sans MS" panose="030F0702030302020204" pitchFamily="66" charset="0"/>
              </a:rPr>
              <a:t>Hoge institutionaliseringsgraad</a:t>
            </a:r>
          </a:p>
          <a:p>
            <a:pPr>
              <a:tabLst>
                <a:tab pos="685800" algn="l"/>
                <a:tab pos="895350" algn="l"/>
                <a:tab pos="1793876" algn="l"/>
                <a:tab pos="2692400" algn="l"/>
                <a:tab pos="3590926" algn="l"/>
                <a:tab pos="4489450" algn="l"/>
                <a:tab pos="5387976" algn="l"/>
                <a:tab pos="6286500" algn="l"/>
                <a:tab pos="7185026" algn="l"/>
                <a:tab pos="8083550" algn="l"/>
                <a:tab pos="8982076" algn="l"/>
                <a:tab pos="9880600" algn="l"/>
                <a:tab pos="10779126" algn="l"/>
                <a:tab pos="11677650" algn="l"/>
                <a:tab pos="12576176" algn="l"/>
                <a:tab pos="13474700" algn="l"/>
                <a:tab pos="14373226" algn="l"/>
                <a:tab pos="15271750" algn="l"/>
                <a:tab pos="16170276" algn="l"/>
                <a:tab pos="17068800" algn="l"/>
                <a:tab pos="17967326" algn="l"/>
              </a:tabLst>
            </a:pPr>
            <a:r>
              <a:rPr lang="nl-BE" altLang="nl-BE" dirty="0">
                <a:latin typeface="Comic Sans MS" panose="030F0702030302020204" pitchFamily="66" charset="0"/>
              </a:rPr>
              <a:t>Groot tekort aan persoonlijke assistentie </a:t>
            </a:r>
          </a:p>
          <a:p>
            <a:pPr>
              <a:tabLst>
                <a:tab pos="685800" algn="l"/>
                <a:tab pos="895350" algn="l"/>
                <a:tab pos="1793876" algn="l"/>
                <a:tab pos="2692400" algn="l"/>
                <a:tab pos="3590926" algn="l"/>
                <a:tab pos="4489450" algn="l"/>
                <a:tab pos="5387976" algn="l"/>
                <a:tab pos="6286500" algn="l"/>
                <a:tab pos="7185026" algn="l"/>
                <a:tab pos="8083550" algn="l"/>
                <a:tab pos="8982076" algn="l"/>
                <a:tab pos="9880600" algn="l"/>
                <a:tab pos="10779126" algn="l"/>
                <a:tab pos="11677650" algn="l"/>
                <a:tab pos="12576176" algn="l"/>
                <a:tab pos="13474700" algn="l"/>
                <a:tab pos="14373226" algn="l"/>
                <a:tab pos="15271750" algn="l"/>
                <a:tab pos="16170276" algn="l"/>
                <a:tab pos="17068800" algn="l"/>
                <a:tab pos="17967326" algn="l"/>
              </a:tabLst>
            </a:pPr>
            <a:r>
              <a:rPr lang="nl-BE" altLang="nl-BE" dirty="0">
                <a:latin typeface="Comic Sans MS" panose="030F0702030302020204" pitchFamily="66" charset="0"/>
              </a:rPr>
              <a:t>Budgetten niet aangepast aan ondersteuningsnood</a:t>
            </a:r>
          </a:p>
          <a:p>
            <a:pPr>
              <a:tabLst>
                <a:tab pos="685800" algn="l"/>
                <a:tab pos="895350" algn="l"/>
                <a:tab pos="1793876" algn="l"/>
                <a:tab pos="2692400" algn="l"/>
                <a:tab pos="3590926" algn="l"/>
                <a:tab pos="4489450" algn="l"/>
                <a:tab pos="5387976" algn="l"/>
                <a:tab pos="6286500" algn="l"/>
                <a:tab pos="7185026" algn="l"/>
                <a:tab pos="8083550" algn="l"/>
                <a:tab pos="8982076" algn="l"/>
                <a:tab pos="9880600" algn="l"/>
                <a:tab pos="10779126" algn="l"/>
                <a:tab pos="11677650" algn="l"/>
                <a:tab pos="12576176" algn="l"/>
                <a:tab pos="13474700" algn="l"/>
                <a:tab pos="14373226" algn="l"/>
                <a:tab pos="15271750" algn="l"/>
                <a:tab pos="16170276" algn="l"/>
                <a:tab pos="17068800" algn="l"/>
                <a:tab pos="17967326" algn="l"/>
              </a:tabLst>
            </a:pPr>
            <a:r>
              <a:rPr lang="nl-BE" altLang="nl-BE" dirty="0">
                <a:latin typeface="Comic Sans MS" panose="030F0702030302020204" pitchFamily="66" charset="0"/>
              </a:rPr>
              <a:t>Gebrek aan een plan voor </a:t>
            </a:r>
            <a:r>
              <a:rPr lang="nl-BE" altLang="nl-BE" dirty="0" err="1">
                <a:latin typeface="Comic Sans MS" panose="030F0702030302020204" pitchFamily="66" charset="0"/>
              </a:rPr>
              <a:t>deïnstitutionalisering</a:t>
            </a:r>
            <a:r>
              <a:rPr lang="nl-BE" altLang="nl-BE" dirty="0">
                <a:latin typeface="Comic Sans MS" panose="030F0702030302020204" pitchFamily="66" charset="0"/>
              </a:rPr>
              <a:t> </a:t>
            </a:r>
          </a:p>
          <a:p>
            <a:pPr marL="0" indent="0">
              <a:buNone/>
              <a:tabLst>
                <a:tab pos="685800" algn="l"/>
                <a:tab pos="895350" algn="l"/>
                <a:tab pos="1793876" algn="l"/>
                <a:tab pos="2692400" algn="l"/>
                <a:tab pos="3590926" algn="l"/>
                <a:tab pos="4489450" algn="l"/>
                <a:tab pos="5387976" algn="l"/>
                <a:tab pos="6286500" algn="l"/>
                <a:tab pos="7185026" algn="l"/>
                <a:tab pos="8083550" algn="l"/>
                <a:tab pos="8982076" algn="l"/>
                <a:tab pos="9880600" algn="l"/>
                <a:tab pos="10779126" algn="l"/>
                <a:tab pos="11677650" algn="l"/>
                <a:tab pos="12576176" algn="l"/>
                <a:tab pos="13474700" algn="l"/>
                <a:tab pos="14373226" algn="l"/>
                <a:tab pos="15271750" algn="l"/>
                <a:tab pos="16170276" algn="l"/>
                <a:tab pos="17068800" algn="l"/>
                <a:tab pos="17967326" algn="l"/>
              </a:tabLst>
            </a:pPr>
            <a:endParaRPr lang="nl-BE" altLang="nl-BE" dirty="0">
              <a:latin typeface="Comic Sans MS" panose="030F0702030302020204" pitchFamily="66" charset="0"/>
            </a:endParaRPr>
          </a:p>
          <a:p>
            <a:pPr marL="0" indent="0">
              <a:lnSpc>
                <a:spcPct val="107000"/>
              </a:lnSpc>
              <a:spcAft>
                <a:spcPts val="800"/>
              </a:spcAft>
              <a:buNone/>
            </a:pPr>
            <a:endParaRPr lang="nl-BE" sz="6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tabLst>
                <a:tab pos="685800" algn="l"/>
                <a:tab pos="895350" algn="l"/>
                <a:tab pos="1793876" algn="l"/>
                <a:tab pos="2692400" algn="l"/>
                <a:tab pos="3590926" algn="l"/>
                <a:tab pos="4489450" algn="l"/>
                <a:tab pos="5387976" algn="l"/>
                <a:tab pos="6286500" algn="l"/>
                <a:tab pos="7185026" algn="l"/>
                <a:tab pos="8083550" algn="l"/>
                <a:tab pos="8982076" algn="l"/>
                <a:tab pos="9880600" algn="l"/>
                <a:tab pos="10779126" algn="l"/>
                <a:tab pos="11677650" algn="l"/>
                <a:tab pos="12576176" algn="l"/>
                <a:tab pos="13474700" algn="l"/>
                <a:tab pos="14373226" algn="l"/>
                <a:tab pos="15271750" algn="l"/>
                <a:tab pos="16170276" algn="l"/>
                <a:tab pos="17068800" algn="l"/>
                <a:tab pos="17967326" algn="l"/>
              </a:tabLst>
            </a:pPr>
            <a:endParaRPr lang="nl-BE" altLang="nl-BE" dirty="0">
              <a:latin typeface="Comic Sans MS" panose="030F0702030302020204" pitchFamily="66" charset="0"/>
            </a:endParaRPr>
          </a:p>
          <a:p>
            <a:pPr>
              <a:tabLst>
                <a:tab pos="685800" algn="l"/>
                <a:tab pos="895350" algn="l"/>
                <a:tab pos="1793876" algn="l"/>
                <a:tab pos="2692400" algn="l"/>
                <a:tab pos="3590926" algn="l"/>
                <a:tab pos="4489450" algn="l"/>
                <a:tab pos="5387976" algn="l"/>
                <a:tab pos="6286500" algn="l"/>
                <a:tab pos="7185026" algn="l"/>
                <a:tab pos="8083550" algn="l"/>
                <a:tab pos="8982076" algn="l"/>
                <a:tab pos="9880600" algn="l"/>
                <a:tab pos="10779126" algn="l"/>
                <a:tab pos="11677650" algn="l"/>
                <a:tab pos="12576176" algn="l"/>
                <a:tab pos="13474700" algn="l"/>
                <a:tab pos="14373226" algn="l"/>
                <a:tab pos="15271750" algn="l"/>
                <a:tab pos="16170276" algn="l"/>
                <a:tab pos="17068800" algn="l"/>
                <a:tab pos="17967326" algn="l"/>
              </a:tabLst>
            </a:pPr>
            <a:endParaRPr lang="nl-BE" altLang="nl-BE" dirty="0">
              <a:latin typeface="Comic Sans MS" panose="030F0702030302020204" pitchFamily="66" charset="0"/>
            </a:endParaRPr>
          </a:p>
          <a:p>
            <a:pPr>
              <a:tabLst>
                <a:tab pos="685800" algn="l"/>
                <a:tab pos="895350" algn="l"/>
                <a:tab pos="1793876" algn="l"/>
                <a:tab pos="2692400" algn="l"/>
                <a:tab pos="3590926" algn="l"/>
                <a:tab pos="4489450" algn="l"/>
                <a:tab pos="5387976" algn="l"/>
                <a:tab pos="6286500" algn="l"/>
                <a:tab pos="7185026" algn="l"/>
                <a:tab pos="8083550" algn="l"/>
                <a:tab pos="8982076" algn="l"/>
                <a:tab pos="9880600" algn="l"/>
                <a:tab pos="10779126" algn="l"/>
                <a:tab pos="11677650" algn="l"/>
                <a:tab pos="12576176" algn="l"/>
                <a:tab pos="13474700" algn="l"/>
                <a:tab pos="14373226" algn="l"/>
                <a:tab pos="15271750" algn="l"/>
                <a:tab pos="16170276" algn="l"/>
                <a:tab pos="17068800" algn="l"/>
                <a:tab pos="17967326" algn="l"/>
              </a:tabLst>
            </a:pPr>
            <a:endParaRPr lang="nl-BE" altLang="nl-BE" dirty="0">
              <a:latin typeface="Comic Sans MS" panose="030F0702030302020204" pitchFamily="66" charset="0"/>
            </a:endParaRPr>
          </a:p>
        </p:txBody>
      </p:sp>
      <p:pic>
        <p:nvPicPr>
          <p:cNvPr id="7" name="Afbeelding 6" descr="Afbeelding met tekst, teken&#10;&#10;Automatisch gegenereerde beschrijving">
            <a:extLst>
              <a:ext uri="{FF2B5EF4-FFF2-40B4-BE49-F238E27FC236}">
                <a16:creationId xmlns:a16="http://schemas.microsoft.com/office/drawing/2014/main" id="{D8CDBE36-A841-48A2-8157-2A30BFF870F8}"/>
              </a:ext>
            </a:extLst>
          </p:cNvPr>
          <p:cNvPicPr>
            <a:picLocks noChangeAspect="1"/>
          </p:cNvPicPr>
          <p:nvPr/>
        </p:nvPicPr>
        <p:blipFill>
          <a:blip r:embed="rId3"/>
          <a:stretch>
            <a:fillRect/>
          </a:stretch>
        </p:blipFill>
        <p:spPr>
          <a:xfrm>
            <a:off x="18547721" y="11474379"/>
            <a:ext cx="5311600" cy="196613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Tree>
    <p:extLst>
      <p:ext uri="{BB962C8B-B14F-4D97-AF65-F5344CB8AC3E}">
        <p14:creationId xmlns:p14="http://schemas.microsoft.com/office/powerpoint/2010/main" val="167609284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B9FA453A683E40B415B1D497963A6F" ma:contentTypeVersion="17" ma:contentTypeDescription="Een nieuw document maken." ma:contentTypeScope="" ma:versionID="0b7ab359d5643d52b62bff2a530d50e3">
  <xsd:schema xmlns:xsd="http://www.w3.org/2001/XMLSchema" xmlns:xs="http://www.w3.org/2001/XMLSchema" xmlns:p="http://schemas.microsoft.com/office/2006/metadata/properties" xmlns:ns2="3fed8cae-d9bd-4f52-8bf1-833d362c67e7" xmlns:ns3="19a03dd6-fa85-46f3-9f4f-9dea462e2dd7" targetNamespace="http://schemas.microsoft.com/office/2006/metadata/properties" ma:root="true" ma:fieldsID="69cba00e3da43a5df801bea33a7d5639" ns2:_="" ns3:_="">
    <xsd:import namespace="3fed8cae-d9bd-4f52-8bf1-833d362c67e7"/>
    <xsd:import namespace="19a03dd6-fa85-46f3-9f4f-9dea462e2dd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ed8cae-d9bd-4f52-8bf1-833d362c67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b316c7d8-17a7-4a9d-a975-8a44f8aea0a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9a03dd6-fa85-46f3-9f4f-9dea462e2dd7" elementFormDefault="qualified">
    <xsd:import namespace="http://schemas.microsoft.com/office/2006/documentManagement/types"/>
    <xsd:import namespace="http://schemas.microsoft.com/office/infopath/2007/PartnerControls"/>
    <xsd:element name="SharedWithUsers" ma:index="15"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49bc0edd-cf02-4d6a-9417-07215da4c6ec}" ma:internalName="TaxCatchAll" ma:showField="CatchAllData" ma:web="19a03dd6-fa85-46f3-9f4f-9dea462e2dd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19a03dd6-fa85-46f3-9f4f-9dea462e2dd7">
      <UserInfo>
        <DisplayName>Marie [GRIP]</DisplayName>
        <AccountId>15</AccountId>
        <AccountType/>
      </UserInfo>
    </SharedWithUsers>
    <lcf76f155ced4ddcb4097134ff3c332f xmlns="3fed8cae-d9bd-4f52-8bf1-833d362c67e7">
      <Terms xmlns="http://schemas.microsoft.com/office/infopath/2007/PartnerControls"/>
    </lcf76f155ced4ddcb4097134ff3c332f>
    <TaxCatchAll xmlns="19a03dd6-fa85-46f3-9f4f-9dea462e2dd7" xsi:nil="true"/>
  </documentManagement>
</p:properties>
</file>

<file path=customXml/itemProps1.xml><?xml version="1.0" encoding="utf-8"?>
<ds:datastoreItem xmlns:ds="http://schemas.openxmlformats.org/officeDocument/2006/customXml" ds:itemID="{B232AFBB-593B-4FEC-AB5B-060CDD4050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ed8cae-d9bd-4f52-8bf1-833d362c67e7"/>
    <ds:schemaRef ds:uri="19a03dd6-fa85-46f3-9f4f-9dea462e2d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805763D-9E2F-446D-A2F2-7535A0598280}">
  <ds:schemaRefs>
    <ds:schemaRef ds:uri="http://schemas.microsoft.com/sharepoint/v3/contenttype/forms"/>
  </ds:schemaRefs>
</ds:datastoreItem>
</file>

<file path=customXml/itemProps3.xml><?xml version="1.0" encoding="utf-8"?>
<ds:datastoreItem xmlns:ds="http://schemas.openxmlformats.org/officeDocument/2006/customXml" ds:itemID="{816C3195-9E6C-40F5-9BC1-2669BACEEEF9}">
  <ds:schemaRefs>
    <ds:schemaRef ds:uri="http://schemas.microsoft.com/office/2006/metadata/properties"/>
    <ds:schemaRef ds:uri="http://schemas.microsoft.com/office/infopath/2007/PartnerControls"/>
    <ds:schemaRef ds:uri="19a03dd6-fa85-46f3-9f4f-9dea462e2dd7"/>
    <ds:schemaRef ds:uri="3fed8cae-d9bd-4f52-8bf1-833d362c67e7"/>
  </ds:schemaRefs>
</ds:datastoreItem>
</file>

<file path=docProps/app.xml><?xml version="1.0" encoding="utf-8"?>
<Properties xmlns="http://schemas.openxmlformats.org/officeDocument/2006/extended-properties" xmlns:vt="http://schemas.openxmlformats.org/officeDocument/2006/docPropsVTypes">
  <TotalTime>1267</TotalTime>
  <Words>1190</Words>
  <Application>Microsoft Office PowerPoint</Application>
  <PresentationFormat>Aangepast</PresentationFormat>
  <Paragraphs>156</Paragraphs>
  <Slides>24</Slides>
  <Notes>12</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24</vt:i4>
      </vt:variant>
    </vt:vector>
  </HeadingPairs>
  <TitlesOfParts>
    <vt:vector size="31" baseType="lpstr">
      <vt:lpstr>Arial</vt:lpstr>
      <vt:lpstr>Calibri</vt:lpstr>
      <vt:lpstr>Calibri Light</vt:lpstr>
      <vt:lpstr>Comic Sans MS</vt:lpstr>
      <vt:lpstr>Times New Roman</vt:lpstr>
      <vt:lpstr>Verdana</vt:lpstr>
      <vt:lpstr>Kantoorthema</vt:lpstr>
      <vt:lpstr>PowerPoint-presentatie</vt:lpstr>
      <vt:lpstr>PowerPoint-presentatie</vt:lpstr>
      <vt:lpstr>PowerPoint-presentatie</vt:lpstr>
      <vt:lpstr>PowerPoint-presentatie</vt:lpstr>
      <vt:lpstr>PowerPoint-presentatie</vt:lpstr>
      <vt:lpstr>PowerPoint-presentatie</vt:lpstr>
      <vt:lpstr>Recht op ondersteuning</vt:lpstr>
      <vt:lpstr>Rechtenkaders</vt:lpstr>
      <vt:lpstr>Rechtenkaders</vt:lpstr>
      <vt:lpstr>Rechtenkaders  Concluding observations IVRK – 28 februari 2019</vt:lpstr>
      <vt:lpstr>Rechtenkaders  Concluding observations IVRK – 28 februari 2019</vt:lpstr>
      <vt:lpstr>Belgische Grondwet</vt:lpstr>
      <vt:lpstr>PowerPoint-presentatie</vt:lpstr>
      <vt:lpstr>PowerPoint-presentatie</vt:lpstr>
      <vt:lpstr>PowerPoint-presentatie</vt:lpstr>
      <vt:lpstr>PowerPoint-presentatie</vt:lpstr>
      <vt:lpstr>PowerPoint-presentatie</vt:lpstr>
      <vt:lpstr>De conceptnota jongerenbudget</vt:lpstr>
      <vt:lpstr>De conceptnota jongerenbudget:  goed of slecht idee?</vt:lpstr>
      <vt:lpstr>  Bijkomende aandachtspunten</vt:lpstr>
      <vt:lpstr>PowerPoint-presentatie</vt:lpstr>
      <vt:lpstr>Welke reacties verwacht men? </vt:lpstr>
      <vt:lpstr>Dankbaar moet je zijn, nederig en klein (cfr. Robert Long)</vt:lpstr>
      <vt:lpstr>Van gunst naar recht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Nina Collier</dc:creator>
  <cp:lastModifiedBy>Katrijn Ruts [GRIP]</cp:lastModifiedBy>
  <cp:revision>32</cp:revision>
  <cp:lastPrinted>1601-01-01T00:00:00Z</cp:lastPrinted>
  <dcterms:created xsi:type="dcterms:W3CDTF">1601-01-01T00:00:00Z</dcterms:created>
  <dcterms:modified xsi:type="dcterms:W3CDTF">2022-06-21T18:37:12Z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0x01010080B9FA453A683E40B415B1D497963A6F</vt:lpwstr>
  </property>
  <property fmtid="{D5CDD505-2E9C-101B-9397-08002B2CF9AE}" pid="3" name="MediaServiceImageTags">
    <vt:lpwstr/>
  </property>
</Properties>
</file>